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7544A8-BB40-4AA9-805B-1FD0D12F62AE}" type="datetimeFigureOut">
              <a:rPr lang="ru-RU" smtClean="0"/>
              <a:t>03.09.2014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C66EF5-9E50-4887-8702-A8ECE91F2C01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кабинета английского языка №35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400800" cy="1752600"/>
          </a:xfrm>
        </p:spPr>
        <p:txBody>
          <a:bodyPr/>
          <a:lstStyle/>
          <a:p>
            <a:r>
              <a:rPr lang="ru-RU" dirty="0" smtClean="0"/>
              <a:t>Заведующая кабинетом</a:t>
            </a:r>
          </a:p>
          <a:p>
            <a:r>
              <a:rPr lang="ru-RU" dirty="0" err="1" smtClean="0"/>
              <a:t>Мальянова</a:t>
            </a:r>
            <a:r>
              <a:rPr lang="ru-RU" dirty="0" smtClean="0"/>
              <a:t> Н.А.</a:t>
            </a:r>
            <a:endParaRPr lang="ru-RU" dirty="0"/>
          </a:p>
        </p:txBody>
      </p:sp>
      <p:pic>
        <p:nvPicPr>
          <p:cNvPr id="1026" name="Picture 2" descr="E:\английский\IMG_55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456" y="3573016"/>
            <a:ext cx="4392488" cy="29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8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/>
              <a:t>Девиз: </a:t>
            </a:r>
            <a:r>
              <a:rPr lang="en-US" dirty="0" smtClean="0"/>
              <a:t>Learn English!</a:t>
            </a:r>
            <a:br>
              <a:rPr lang="en-US" dirty="0" smtClean="0"/>
            </a:br>
            <a:r>
              <a:rPr lang="en-US" dirty="0" smtClean="0"/>
              <a:t>Understand the world!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3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кабинета: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Обеспечение преподаваемого предмета необходимым оборудованием, методическими пособиями, дидактическими материалами.</a:t>
            </a:r>
          </a:p>
          <a:p>
            <a:r>
              <a:rPr lang="ru-RU" sz="1800" dirty="0" smtClean="0"/>
              <a:t>Создание актива учителей, учащихся, кружков.</a:t>
            </a:r>
          </a:p>
          <a:p>
            <a:r>
              <a:rPr lang="ru-RU" sz="1800" dirty="0" smtClean="0"/>
              <a:t>Формирование наиболее эффективного плана работы кабинета и его исполнение.</a:t>
            </a:r>
          </a:p>
          <a:p>
            <a:r>
              <a:rPr lang="ru-RU" sz="1800" dirty="0" smtClean="0"/>
              <a:t>Организация творческой деятельности учащихся, выставок творческих работ обучающихся.</a:t>
            </a:r>
          </a:p>
          <a:p>
            <a:r>
              <a:rPr lang="ru-RU" sz="1800" dirty="0" smtClean="0"/>
              <a:t>Содержание кабинета в эстетическом виде.</a:t>
            </a:r>
          </a:p>
          <a:p>
            <a:r>
              <a:rPr lang="ru-RU" sz="1800" dirty="0" smtClean="0"/>
              <a:t>Обобщение и распространение опыта работы кабинета.</a:t>
            </a:r>
          </a:p>
          <a:p>
            <a:r>
              <a:rPr lang="ru-RU" sz="1800" dirty="0" smtClean="0"/>
              <a:t>Создание  накопление инструкционных карт, учебно</a:t>
            </a:r>
            <a:r>
              <a:rPr lang="ru-RU" sz="1800" dirty="0"/>
              <a:t>-</a:t>
            </a:r>
            <a:r>
              <a:rPr lang="ru-RU" sz="1800" dirty="0" smtClean="0"/>
              <a:t>наглядных пособий, учебно-методических материалов.</a:t>
            </a:r>
          </a:p>
          <a:p>
            <a:r>
              <a:rPr lang="ru-RU" sz="1800" dirty="0" smtClean="0"/>
              <a:t>Внедрение ТСО в образовательный процесс.</a:t>
            </a:r>
          </a:p>
          <a:p>
            <a:r>
              <a:rPr lang="ru-RU" sz="1800" dirty="0" smtClean="0"/>
              <a:t>Организация внеклассной работы по предмету.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2704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График </a:t>
            </a:r>
            <a:r>
              <a:rPr lang="ru-RU" dirty="0"/>
              <a:t>р</a:t>
            </a:r>
            <a:r>
              <a:rPr lang="ru-RU" dirty="0" smtClean="0"/>
              <a:t>аботы кабинета: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628800"/>
            <a:ext cx="6336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Понедельник </a:t>
            </a:r>
          </a:p>
          <a:p>
            <a:r>
              <a:rPr lang="ru-RU" sz="2400" dirty="0" smtClean="0"/>
              <a:t>Вторник </a:t>
            </a:r>
          </a:p>
          <a:p>
            <a:r>
              <a:rPr lang="ru-RU" sz="2400" dirty="0" smtClean="0"/>
              <a:t>Среда</a:t>
            </a:r>
          </a:p>
          <a:p>
            <a:r>
              <a:rPr lang="ru-RU" sz="2400" dirty="0" smtClean="0"/>
              <a:t>Четверг </a:t>
            </a:r>
          </a:p>
          <a:p>
            <a:r>
              <a:rPr lang="ru-RU" sz="2400" dirty="0" smtClean="0"/>
              <a:t>Пятница</a:t>
            </a:r>
          </a:p>
          <a:p>
            <a:endParaRPr lang="ru-RU" sz="2400" dirty="0" smtClean="0"/>
          </a:p>
          <a:p>
            <a:r>
              <a:rPr lang="ru-RU" sz="2400" dirty="0" smtClean="0"/>
              <a:t>Суббота  8.00 – 12.00</a:t>
            </a:r>
          </a:p>
          <a:p>
            <a:endParaRPr lang="ru-RU" sz="2400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186088" y="1661591"/>
            <a:ext cx="432048" cy="18722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651680" y="213285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8.00 – 15.00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80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кабинета: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600" dirty="0" err="1" smtClean="0"/>
              <a:t>Лингофонные</a:t>
            </a:r>
            <a:r>
              <a:rPr lang="ru-RU" sz="1600" dirty="0" smtClean="0"/>
              <a:t> кабинеты – 20шт;</a:t>
            </a:r>
          </a:p>
          <a:p>
            <a:r>
              <a:rPr lang="ru-RU" sz="1600" dirty="0" smtClean="0"/>
              <a:t>Парты – 8шт;</a:t>
            </a:r>
          </a:p>
          <a:p>
            <a:r>
              <a:rPr lang="ru-RU" sz="1600" dirty="0" smtClean="0"/>
              <a:t>Стулья ученические – 36шт;</a:t>
            </a:r>
          </a:p>
          <a:p>
            <a:r>
              <a:rPr lang="ru-RU" sz="1600" dirty="0" smtClean="0"/>
              <a:t>Стул  учителя – 1шт;</a:t>
            </a:r>
          </a:p>
          <a:p>
            <a:r>
              <a:rPr lang="ru-RU" sz="1600" dirty="0" smtClean="0"/>
              <a:t>Стол учителя – 1шт;</a:t>
            </a:r>
          </a:p>
          <a:p>
            <a:r>
              <a:rPr lang="ru-RU" sz="1600" dirty="0" smtClean="0"/>
              <a:t>Стол компьютерный – 1шт;</a:t>
            </a:r>
          </a:p>
          <a:p>
            <a:r>
              <a:rPr lang="ru-RU" sz="1600" dirty="0" smtClean="0"/>
              <a:t>Компьютер – 1шт;</a:t>
            </a:r>
          </a:p>
          <a:p>
            <a:r>
              <a:rPr lang="ru-RU" sz="1600" dirty="0" smtClean="0"/>
              <a:t>Стул компьютерный – 1шт;</a:t>
            </a:r>
          </a:p>
          <a:p>
            <a:r>
              <a:rPr lang="ru-RU" sz="1600" dirty="0" smtClean="0"/>
              <a:t>Наушники – 16шт;</a:t>
            </a:r>
          </a:p>
          <a:p>
            <a:r>
              <a:rPr lang="ru-RU" sz="1600" dirty="0" smtClean="0"/>
              <a:t>Тумба </a:t>
            </a:r>
            <a:r>
              <a:rPr lang="ru-RU" sz="1600" dirty="0" err="1" smtClean="0"/>
              <a:t>подкатная</a:t>
            </a:r>
            <a:r>
              <a:rPr lang="ru-RU" sz="1600" dirty="0" smtClean="0"/>
              <a:t> – 1шт;</a:t>
            </a:r>
          </a:p>
          <a:p>
            <a:r>
              <a:rPr lang="ru-RU" sz="1600" dirty="0" smtClean="0"/>
              <a:t>Тумба хоз. – 1шт;</a:t>
            </a:r>
          </a:p>
          <a:p>
            <a:r>
              <a:rPr lang="ru-RU" sz="1600" dirty="0" smtClean="0"/>
              <a:t>Шкаф для книг – 2шт;</a:t>
            </a:r>
          </a:p>
          <a:p>
            <a:r>
              <a:rPr lang="ru-RU" sz="1600" dirty="0" smtClean="0"/>
              <a:t>Шкаф для одежды – 1шт;</a:t>
            </a:r>
          </a:p>
          <a:p>
            <a:r>
              <a:rPr lang="ru-RU" sz="1600" dirty="0" smtClean="0"/>
              <a:t>Стол для цветов – 1шт;</a:t>
            </a:r>
          </a:p>
          <a:p>
            <a:r>
              <a:rPr lang="ru-RU" sz="1600" dirty="0" smtClean="0"/>
              <a:t>Доска – 1шт;</a:t>
            </a:r>
          </a:p>
          <a:p>
            <a:r>
              <a:rPr lang="ru-RU" sz="1600" dirty="0" smtClean="0"/>
              <a:t>Доска интерактивная – 1шт;</a:t>
            </a:r>
          </a:p>
          <a:p>
            <a:r>
              <a:rPr lang="ru-RU" sz="1600" dirty="0" smtClean="0"/>
              <a:t>Люстры – 6шт;</a:t>
            </a:r>
          </a:p>
          <a:p>
            <a:r>
              <a:rPr lang="ru-RU" sz="1600" dirty="0" smtClean="0"/>
              <a:t>Алфавит настенный – 1шт;</a:t>
            </a:r>
          </a:p>
          <a:p>
            <a:r>
              <a:rPr lang="ru-RU" sz="1600" dirty="0" smtClean="0"/>
              <a:t>Планшеты – 13шт.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168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английский\IMG_55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36" y="174085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английский\IMG_55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246" y="174085"/>
            <a:ext cx="37804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английский\IMG_55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35643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английский\IMG_55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39964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2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207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кабинета английского языка №35</vt:lpstr>
      <vt:lpstr>Девиз: Learn English! Understand the world! </vt:lpstr>
      <vt:lpstr>Задачи кабинета:</vt:lpstr>
      <vt:lpstr>График работы кабинета: </vt:lpstr>
      <vt:lpstr>Оборудование кабинета: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кабинета английского языка №35</dc:title>
  <dc:creator>Пользователь</dc:creator>
  <cp:lastModifiedBy>Пользователь</cp:lastModifiedBy>
  <cp:revision>4</cp:revision>
  <dcterms:created xsi:type="dcterms:W3CDTF">2014-09-03T08:56:57Z</dcterms:created>
  <dcterms:modified xsi:type="dcterms:W3CDTF">2014-09-03T09:28:24Z</dcterms:modified>
</cp:coreProperties>
</file>