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5500702"/>
            <a:ext cx="3114668" cy="92869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1881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Мои документы\Мои рисунки\Рисунок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59258"/>
            <a:ext cx="3600400" cy="505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8572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«Три царевны подземного царства». 1884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85728"/>
            <a:ext cx="8143932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5429264"/>
            <a:ext cx="3686172" cy="100013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000" dirty="0"/>
              <a:t>«Иван-царевич на сером волке». 1889</a:t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7" y="285728"/>
            <a:ext cx="435771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19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«Алёнушка». 1881</vt:lpstr>
      <vt:lpstr>«Три царевны подземного царства». 1884</vt:lpstr>
      <vt:lpstr> «Иван-царевич на сером волке». 1889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25</cp:revision>
  <dcterms:created xsi:type="dcterms:W3CDTF">2014-01-30T08:08:37Z</dcterms:created>
  <dcterms:modified xsi:type="dcterms:W3CDTF">2015-01-23T09:08:17Z</dcterms:modified>
</cp:coreProperties>
</file>