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857892"/>
            <a:ext cx="8229600" cy="642942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«Богатыри». 1898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Admin\Мои документы\Мои рисунки\Рисунок3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836712"/>
            <a:ext cx="6725743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135</TotalTime>
  <Words>4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«Богатыри». 1898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 Михайлович Васнецов</dc:title>
  <dc:creator>Admin</dc:creator>
  <cp:lastModifiedBy>15</cp:lastModifiedBy>
  <cp:revision>27</cp:revision>
  <dcterms:created xsi:type="dcterms:W3CDTF">2014-01-30T08:08:37Z</dcterms:created>
  <dcterms:modified xsi:type="dcterms:W3CDTF">2015-01-23T09:13:01Z</dcterms:modified>
</cp:coreProperties>
</file>