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5286388"/>
            <a:ext cx="3543296" cy="107157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«Царевна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Несмеяна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1916-26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457203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00702"/>
            <a:ext cx="8229600" cy="92869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«Баба Яга». 1917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714355"/>
            <a:ext cx="6429420" cy="485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16"/>
            <a:ext cx="8229600" cy="78581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«Царевна-лягушка». 1918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Admin\Мои документы\Мои рисунки\Рисунок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08720"/>
            <a:ext cx="578631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127</TotalTime>
  <Words>14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«Царевна Несмеяна». 1916-26 </vt:lpstr>
      <vt:lpstr>«Баба Яга». 1917</vt:lpstr>
      <vt:lpstr>«Царевна-лягушка». 1918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Михайлович Васнецов</dc:title>
  <dc:creator>Admin</dc:creator>
  <cp:lastModifiedBy>15</cp:lastModifiedBy>
  <cp:revision>18</cp:revision>
  <dcterms:created xsi:type="dcterms:W3CDTF">2014-01-30T08:08:37Z</dcterms:created>
  <dcterms:modified xsi:type="dcterms:W3CDTF">2015-01-23T09:53:16Z</dcterms:modified>
</cp:coreProperties>
</file>