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ACE18BBF-59B1-40D9-9185-9D703887CC2F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D9C67AA-CB92-4316-A88E-5349D4E9697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460375" y="5445224"/>
            <a:ext cx="8229600" cy="1082824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The aim: to develop grammar skills</a:t>
            </a:r>
            <a:endParaRPr lang="ru-RU" sz="2800" b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55776" y="465138"/>
            <a:ext cx="4114800" cy="70104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clauses</a:t>
            </a:r>
            <a:endParaRPr lang="ru-RU" sz="4000" dirty="0"/>
          </a:p>
        </p:txBody>
      </p:sp>
      <p:sp>
        <p:nvSpPr>
          <p:cNvPr id="2" name="AutoShape 2" descr="data:image/jpeg;base64,/9j/4AAQSkZJRgABAQAAAQABAAD/2wCEAAkGBxQQEBAQEA8UFBUWEBQUFBAUFBUUFBcVFBQWFhQUFhUYHCggGBwlHBUUITEhJSkrLi4uFyAzODMsNygtLjcBCgoKDg0OGxAQFywgHyQsLCwsLCwsLCwsLCwsLCwsLCwsLCwsLCwsLCwsLCwsLCwsLCwsLCwsLCwsLCwsLCwsLP/AABEIALEBHAMBIgACEQEDEQH/xAAcAAEAAgMBAQEAAAAAAAAAAAAABgcBBAUDAgj/xABBEAABAwIEAwYDAwoFBQEAAAABAAIDBBEFEiExBkFREyJhcYGRBzJSFKHBI0JDYoKSsdHh8BUWFzNyU2NkosIk/8QAFwEBAQEBAAAAAAAAAAAAAAAAAAECA//EAB0RAQEBAAMBAQEBAAAAAAAAAAABEQIhMRJBURP/2gAMAwEAAhEDEQA/ALwREQEREBERAREQEREBERARYKiVFjDvtLm7flQwtJPW2t+asmiXLg1PEbWVHYkiwNjodD5rvKu8cpgzGIGGN5jmLXuNnWvrez7ZWgFoJBN9dNwrxiW4sREXFxHiBkMvZWva2Y32vr+KyrtIsNNwCsoCIiAiIgIiICIiAiIgIiICIiAiIgIiICIsoMIiygwiyiDCIiAvmR+UEnkF9L5ljDmlp2IsfVBo0OKNkdl0vcgWNwbeijfxDwAytZUwyiKRjhdxaXA8g6wIGYcib8ui1eJKOqoAJqMdq1rySDlDhmuBmJPygkG4BJtaw3Uhw/EW1sbopWAFwsWgn7j+K353Gb31Xrw9ibpm5ZLZgNwLX9FGuMKnsaq8rwxsmURFxsHGwGVvU35eK0cedU4VV08kZkkpyS1zWx5y8uBAa5zWd0h1jfu6A2vqFucaRHEmwsgOQxyZw6RpIcRYtOVrgRZzQdfZJOzf4nVKCGMDt8jb+dtVXmJD7RjL6Rlg3QvfmGYOEbXOYGb6tINzpqfJTUVx+zyEAiSOI3bzuG6OHUGyj3CJDqkvDQXFhzPsC619Lu33Un6t1M2tsAByFllEWVEREBERAREQEREBERAREQEREBERAREQFlYRBlYREBZWEQZWERAREQedRC2RrmPF2uFiFCeJ+GapkJNBUua4Ovo0dplGwBuM2vLQ6KdIrLiWaruHF5qmNj6lmR5uWxfQ25y5hzeRa/8AALap5MpBCxi+HmGQjkdWnqP5harKgLY7+KCR9PI6mcBL2bsmbVpuNWu/vQhePwxwc0tBG18XZve5zy02zgON2h5AAv5crLxw6tIuPYeJUsohaNl/pCnLwzvXsiIsKIiICIiAiIgIiICIiAiIgIiICIiAiIgIiICIiAiIgIiICIiAiIg1MUw5lRGWPv4OGhB6hQfEOG6iAksb2zPqZ83qzf2urDRWUU0zjKKGpZA9jjaQNkdo0tsQHDKdSR002VyquuKMDpmV5quwZ2hLXlxuQXADvZb2vpvZTXCMRZKMgeC9rQ4tvrlcSGu+4j0V5eJHQREWVEREBERAREQFEuLviHR4b3JXmSU7QRAOeb7eA9Vu4njLT2o7TJFGcssjfnc+1+xiHN2oueV/UUlxhVU0Fb9rNO1swsYqRjj3CNWy1Ml7l50OUa7eJOvn9rH13kXJw/xe6oDjPQTU2gLc7o3E32BaDdruoIuOa6T8ebyYSvyti/EFRVvzzTvJvcNBLWt/4tG3nup1wL8R8uSmxB127R1Z3b0bN1H62/XqnTU1doxy/wCYB5k/gFsUmLsebHunx1Huo+0ggWIIIuCNQQdiDzC+20rnatHqr8wS5FxsGxC/cdy015f0/guys2YoiIoCIiAiIgIiICIiAiIgIiICIiAiIgjHHGGOkjE0QJcwd5o1JbvcDnZVzQ8VR0uIUM0k7WR2lhnJ17jmFzCba/OGq1uLp3x0NS+P5hHf0uM3/rdU3XRCqZHLNK7tBaVmTK2KF+47OICwtoLnvG2pW54zb3kXvTVDZWNkjcHNcLtc03BHgV9GVt7ZhfpcXVFYNxtIXTMnkDGuDHiFncYXFoD3WGpBIva9udlmvx5rgdQPIABT5WXYn/xI42OHtZBTgOqJBcX1DG7ZiOZOtvJUzV1tfVzBjpZ5ZHHutDiR42sbNA9AF4TVj3T3sZD8jGknNqRlDb+wHirh4XwT7LEGgAzPaDLJvb/ttP0jrzK3JJGO7XK4Nwyto7Pmr3n/AMYHPH5Oc/8A+QPNTul4gH6Rvq3+RXNngyGx103WtJEDopZrc6TKkqmStzMNxex6g9CF9VRdkfk+bI7L/wArG332UCpsUdSSZ7EtvZ7eo/AjkplV4iwUzqhrhk7PMHbDUaeW6xZiqx4OwKVgfU1Ys97yWREd4XcSXvP1Hpy81XOI8NviraptUS/vF7XXP5QSklryfu8x4K8YZxI1rmm463uuH8TsGzQsqWDvQiz/ABiI73tYO8geq3y7Z48ZPFFYrhphNxqwnQ8weh/mueVJsarWsYWWDnOHynYDqVGFzaTr4f8AG7qVzaapeTATZjyf9onkf1P4eSvjCqtr2ADkPfxX5NIVq/Cniw92llddzP8AbcT8zPoPiBt4DwWuNFr4mzs3Nmb1s4f31Uio5s7GuGtwuRVWfC7oW6fgtzAWEQNBV5eI6KIiwoiIgIiICIiAiIgIiICIsPeGgk7IMrnz45TRv7N9XC1+2R0rGuv0sSodxRxHN2U0kcnZsDXhgFgdiA6/mq64ngbXmjliigiZCxoH5OQdoAQcshI/KN03zD5j1W5wc+XPLj9CtcCAQbg7EbLKrDBOM4YKt0bI3NhdTx3gjIcxk+Zxc6O5FmFpaNLajZT2kxyGS3eLb7Zxlv4X2+9S8bGuPL6muhIwOBa4Agggg6gg6EEKv5fhRB25kjqpmxlxd9mcGyMBO+Uu1tfWxuOt1YSKatmowPh/h5ibFJRRyZb/AJR7QZCTv3xYgeAsByAXSwThukor/ZKWKG4s5zGAOIGwLtz6ldVFFVjxfwfI7Gaatj/2nWfK76Xwt7o/asz2cpfRfK7qDb0W3jMurW+BP4fzXJpajI432O/n1XSeJjYrG3YfDULluXSrj3HeX4rlByo9MWo+1jDwO9lF/H+qrTEOOajDZRSyRMqaN9waZ7bEXN3BjxqDc3F7+itSklu3LzH8FWPxLwnQvaNWuzj+/K4Uon3DFRSzRxvocwidlcYn5s8bzq6N2a9iNOZHQrtYpIMjg4Agi1jqDfkqt+FGK3NTDexAikb5EOa63qB7hTWrqi75nEpPBSHHvD76OpLtXQyG8Mm9gBrE4/U37xY81GWgnkv0JWwxzxuhmYHxu+Zh6jZwO7XDkRqFWXFPBklKHTQEzU41J/SRD/uNG7f1xp1DVmxUNbATvotqje6FwfG6zhqHdCDcH3CwFlZF98C482tp2v2cNHt6OG4Vh0bbMCpH4VUhpIpq6oLmMeG5GWcTkabdoWgXAJcNelrq6cIqu1iDxceBtp4abrd8TZuNxEWVhWEREBEWtX1YiYXHU7AdSg4/EHGVLQyxwTvOdwzWaAQ1v1PJOgW1Dj8bgHW7pFw5pDgQfFQviTBY6xxmcS2Uty5+ZA2aeoCrPE6asw6QuYXNZe+eO/Z/tNOjT/d1v5jO2P0hT1rJPleL9Nj7L3X58wf4gS/LKxrj1F2n03BPsrE4B4/ZWy/ZXB2ctc5hd+qLlp9NbqXis5RPyban3XMqMciboDm8tlr45I6R3YsNmgAvPidh+K5YoWD5nE/cEnFXTHEGYgNZv1N18YrWnspCTsxx08ly3ZWPGUW7o533P9F5YtiDQxwOxBBHgVrEQniPEYy2KKR1muABPTOQ3N6XJWjUyCIBsTjlaA0Zjm20XlieGMnuHHMOWtiFzv8ALnZi4mkd0Djew8E0x1qegjjyvjeS5wu/NY3cXHa1rDw1Xb4iNRhsZNQy0ZIb2jSHMcdSB1B0O4GyjGAU5fVQQ30MjQeelwrO+IFJHXPggddwhkMjh+aXlha1pHOwcT6jxU3sVNPiuI1xD4Jakxg5WRskc1rA3TUggX8ypVwljOKUMkYqXGeAkB8ckmeRgJ3jfqSR0Jty03UyZhTYoW6ai2mwA6AcuS59VTh4f4N081UxYFDWsnYJInhzTz1Go3BB1B8CvdURBxRJh9Q2RjiW5u/HfR7eYP4Hks8S/EWsq8wpgYIdbZDZ7h4v39rLPzS8pFj8X4kIpdT8sWcgakNFyTbkN9dlzMGxNtXAydjXtDs3ckGV4yuLdRfwv6qln43OInQ57Bz8732/KOcCCMzjvYi46HXfVTj4W4zmjNK/dt3MN7lzSe9fxBI9wt5iTlbU++09xzD00P4LVDl7StutV5sjTYZJYgjktfiWhE0WYC+n3FZa5dGi7zHNP9g/2UFDvbNQVHaw/NHcFvJ0TtS0jpp91+Sl2G8cQTAdoTE7mHatv4PHLzstvjfDRDeYjRmrja/cPPT+91p8AcG0+KSzP+RkL2iQAEFznAkBo2A01Kz4O/DVNeA5rg4dWkEe4WzDOWkEGygEmGnDKyanq+2sNRJTuiDtXDI8A/O0sv3XEG9tlK4qpoAIkztPyyEZS4cnFv5txrbldBwuLeDBJeooYwHE/lKVtmg/rxXIA8Wbcx0XLwjhR0bftFZHtfsqX5nSPGwfY2sNLi9hzIuFI8Wx7sy1jTYuOr7XDR5cytzDwJTG0yBjDZnayOAv4AnzOvitTjPa58+d354zt1eCauUUlQ2tLAXvPbzaECMgNZTRja+46DNzJurD4cpnRU0TX3vlBIJBIuAS0kAAkG+yqanBr8S+yUzi6nppABYZWF7Lh7nG/e7zXgO5gaDXW6YmZWgb2G6zyrXDjj6REWGxERAUcxefPIRyboPxK71VMGMe88mkqGRVN3gn6rn3utcRtvw5xF7jyWpPhjjcZbj0K6Jrx0K8ziA6LaIJi/AcEhLhE6I83R90exFvuWeEsE/wyo+0R/lHZSz8oNgSL5S21jpupdWYiNgN97rTzA7oY3HY0HFznNLS5xJ5jw18gFrTYkOo91rPh6Ln1tEH/M31boVB71mLt3Dge7bTwJ/moriuNlxIuuXjs5gf2ee+l/Eeaj1RXcyVLR3H1l14yVZ6rg/4m3qvuLEGk2zD3U0TfgYH7S143abjzGytXC6axe86nqd7nVx81WXw8cO2bfmrKNWW7agm5C1B6YlPZuXr/ALhvlsfPT+S2KuozOJ9gubVO0KorLG3tNXIHtDA1xGjnEO5ju8vvPitWsxHS0f71rW8rrY4yZ2dQZL6PAJ8DzXFeSNwRsbEW0IBB18CD6q65WZXw8E3J9yt7hevFPWwOL7AuId5FpGvqQtBz118LqDM1kLoIixt7OczMCepB0Ltd1F7/F0MkzAEcwvOQXXOwFwbDGwWs1oaAAALDawGg9F0HlHR5g2XQwx/ft1FvxXOzLapTZzSOoQbXEGGiWOxFwQWuHUEH+/VePwj4dNDSTZnAmWpe4WN7MZ3GA+PdJ/aXamN4/Oy9uF22jkb0lP3gLPLwRz4h8CGucKmneGyiPK5jr5ZA25bYjZ3L22sqsh4xfHh02Gup2iZr8gnDAHCNxc57XXJIfew02DjsRr+j1S/xpwtzauOpt3JIwwG2zmXu0+NiD79FmCvMPiN1MsFw18paNSdhfWw/kuNgtNmtZWNwtRua9oYCT08Op6BaglPCXDsNK0yRxBr3fM4Xte2pDdgTc3IHMqRr4hjytDRyX2s2qIiKAiIg5HFE+WC31OA9Bqf4KK051K6/Gc/eiZ4Od7m34FcKmfotzxG2568ZJF5STLUqKoAbrQSz6rLJFy/tQJ3Xs2oHVTR0xJ4o6oDQXOtYAk32sNSueJlzeKaq1JMLnvt7PTfvnKbehKaIVNFJWSOlOhe4kDoCdB6Cy16/hapYM7WiT/idQPI/gpIyk7FrMriSGi4I2NtbEKPVdRUREuFU8/tPH/rYhSYVxjhksh11dzADnEew0XmcPkYdr21LdjbyKm2DVz30MjYhGKl8pP2lxs7LpoLCxGh7rg4XJOhWvVwvJpBKWmZz3MkNwW6nR7Whot3TtfdvitfN9c/9JuJD8KqB9RFLOLgQtNv1nixDB6X+5TuOcObcKOYM84dTsp4i0sbc5gdXOcbuc7x1XjT8SNEvZOs0uuW5iA06/KD18FmOjvyvWpM5fEtUOYIXhJUhURjEqf/APWJXRdoGNBjBtk7Q/nuvp3dwCDqdjZMH4TkxarDJJXtaA50sjRfLfbV27nOtqdTqeS6Na8uIY3VzjYf18FMeHaiOjhEbDqTme/m53Xy5AdFLek+ZumEfCHD4CHSiWoI/wCs8ZP3Iw0HyN1Isd4XhqaYU7WNiyawljQBG7waPzTsR+Nlrs4gH1L1GPD6llpX7WSUshgnblcPZw5OaeYXXhmDgpBic8NUzJO0OG7XbOaerXDUKuuJMRGHTRx5nSxyNJDtA5oBsQeTuWostSokkh8V608w6qOxY5TvGlTH5OOU+zrL1ZjlOz5qmL99pPsCtCYxTabrt8PXyyOI0LtPQa/gq2PHVKCGMzyEm1w0ho8bkbeV1PMJ4ppCxjGzAEAbtc0X56uA5rPIiRqE/FpzH0IpHfPPKwNItdoY4Oe8XGmnd/bUubWsIvmFuvLzuqedjn+IYjUufIMsdQ+GCO40jYcuYf8AItLr/rDosyK7PAnw/bEXOdK4xljSG6B+Yk3ubWy28LqyKKiZC3LGwNH3nzJ1K1MKkaGabWAHiBzW2asJyvaRsItdtUCvdrrqKyiIgLwqr20Xuvl7LoIjjdE6VwcHC4FrHzv+KjOKVBpmnONvEa+l1Zv2FvO5XIxLhCCc3fm91rRSGI8fhpIbBKfEgAfxXCquOZXfLDYeJP8AJXu/4bUp5e4WB8NqX6G+ymihYOMJPzovY/0W/DxkObHeivBnw9pR+jZ7LYZwNTD9Ez90JopSHjKLmXD9l34L0xLGBPG0RAv74JAB5eYV3x8H0w/Qs/cC2WcNQDaNv7oTR+exXyc43+xXoyufzp3HzC/Qf+XofoHssf5dg+geyCho52O+ejI8bEfwXrFPTMObsDm6kucR5X29Feg4eg+geyw7hunO8TfYJqZFKHGWkWBcB4glcPHGtkGdsgLh+ZaxIO9v5L9C/wCV6b/pN9gvGTg6ldvC32TSx+bqXG5odI5nAfSe83ysdvRdKm4tlccrmMPVwu23pqrqqvhdh0hu6mAPVpc3+BXmz4WUDfkit6n+av0kinG4y4Elu55r1HEEnVXF/pxTDZqx/p5ByAUaVC3iCXxWzHxDLzurU/08h8F8u+HkXUIK4i4hk53XP4jmNVG362ElviD8zfuB9Fah+HbPqC8n/DZp/SBEUIX8jv0RpV0VnwdjlNzUFp6tC86f4KRNNzVyO8CB+C19M/KtMJw95tLYeDSbEj6gujNj/wBmcGvhk89AD5G+qshvwmhH6Z/o4hZf8J4iLGolt0Lrj7wprWYgdPxo6ZwZEHtYyN73tOUi4HcfY3By6nLzIGhXbijoex7ZjIHvY1xgygGR8pFmMbl7zi4kC2+vVdf/AEcY05oq17D4Mbt0NrXGgWzTfCvI8P8Atjcw/PbTsD/3iVqWMWcv5rs4diDhExsg7wGU2ta7SW3FtNbX06rZ7Zx2BW9h3DrIQAXufYW1sF1G0zRs1Yrc8cila7nddeHZfYjHRfVlFEREBERAREQEREBERAREQEREBERAREQEREBERAREQEREBERAREQEREBERAREQEREBERAREQEWUQYREQEWUQFhEQZREQFhZRAREQFhEQEREBERAREQEREBERB5hfQREGUREBYR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jpeg;base64,/9j/4AAQSkZJRgABAQAAAQABAAD/2wCEAAkGBxQQEBAQEA8UFBUWEBQUFBAUFBUUFBcVFBQWFhQUFhUYHCggGBwlHBUUITEhJSkrLi4uFyAzODMsNygtLjcBCgoKDg0OGxAQFywgHyQsLCwsLCwsLCwsLCwsLCwsLCwsLCwsLCwsLCwsLCwsLCwsLCwsLCwsLCwsLCwsLCwsLP/AABEIALEBHAMBIgACEQEDEQH/xAAcAAEAAgMBAQEAAAAAAAAAAAAABgcBBAUDAgj/xABBEAABAwIEAwYDAwoFBQEAAAABAAIDBBEFEiExBkFREyJhcYGRBzJSFKHBI0JDYoKSsdHh8BUWFzNyU2NkosIk/8QAFwEBAQEBAAAAAAAAAAAAAAAAAAECA//EAB0RAQEBAAMBAQEBAAAAAAAAAAABEQIhMRJBURP/2gAMAwEAAhEDEQA/ALwREQEREBERAREQEREBERARYKiVFjDvtLm7flQwtJPW2t+asmiXLg1PEbWVHYkiwNjodD5rvKu8cpgzGIGGN5jmLXuNnWvrez7ZWgFoJBN9dNwrxiW4sREXFxHiBkMvZWva2Y32vr+KyrtIsNNwCsoCIiAiIgIiICIiAiIgIiICIiAiIgIiICIsoMIiygwiyiDCIiAvmR+UEnkF9L5ljDmlp2IsfVBo0OKNkdl0vcgWNwbeijfxDwAytZUwyiKRjhdxaXA8g6wIGYcib8ui1eJKOqoAJqMdq1rySDlDhmuBmJPygkG4BJtaw3Uhw/EW1sbopWAFwsWgn7j+K353Gb31Xrw9ibpm5ZLZgNwLX9FGuMKnsaq8rwxsmURFxsHGwGVvU35eK0cedU4VV08kZkkpyS1zWx5y8uBAa5zWd0h1jfu6A2vqFucaRHEmwsgOQxyZw6RpIcRYtOVrgRZzQdfZJOzf4nVKCGMDt8jb+dtVXmJD7RjL6Rlg3QvfmGYOEbXOYGb6tINzpqfJTUVx+zyEAiSOI3bzuG6OHUGyj3CJDqkvDQXFhzPsC619Lu33Un6t1M2tsAByFllEWVEREBERAREQEREBERAREQEREBERAREQFlYRBlYREBZWEQZWERAREQedRC2RrmPF2uFiFCeJ+GapkJNBUua4Ovo0dplGwBuM2vLQ6KdIrLiWaruHF5qmNj6lmR5uWxfQ25y5hzeRa/8AALap5MpBCxi+HmGQjkdWnqP5harKgLY7+KCR9PI6mcBL2bsmbVpuNWu/vQhePwxwc0tBG18XZve5zy02zgON2h5AAv5crLxw6tIuPYeJUsohaNl/pCnLwzvXsiIsKIiICIiAiIgIiICIiAiIgIiICIiAiIgIiICIiAiIgIiICIiAiIg1MUw5lRGWPv4OGhB6hQfEOG6iAksb2zPqZ83qzf2urDRWUU0zjKKGpZA9jjaQNkdo0tsQHDKdSR002VyquuKMDpmV5quwZ2hLXlxuQXADvZb2vpvZTXCMRZKMgeC9rQ4tvrlcSGu+4j0V5eJHQREWVEREBERAREQFEuLviHR4b3JXmSU7QRAOeb7eA9Vu4njLT2o7TJFGcssjfnc+1+xiHN2oueV/UUlxhVU0Fb9rNO1swsYqRjj3CNWy1Ml7l50OUa7eJOvn9rH13kXJw/xe6oDjPQTU2gLc7o3E32BaDdruoIuOa6T8ebyYSvyti/EFRVvzzTvJvcNBLWt/4tG3nup1wL8R8uSmxB127R1Z3b0bN1H62/XqnTU1doxy/wCYB5k/gFsUmLsebHunx1Huo+0ggWIIIuCNQQdiDzC+20rnatHqr8wS5FxsGxC/cdy015f0/guys2YoiIoCIiAiIgIiICIiAiIgIiICIiAiIgjHHGGOkjE0QJcwd5o1JbvcDnZVzQ8VR0uIUM0k7WR2lhnJ17jmFzCba/OGq1uLp3x0NS+P5hHf0uM3/rdU3XRCqZHLNK7tBaVmTK2KF+47OICwtoLnvG2pW54zb3kXvTVDZWNkjcHNcLtc03BHgV9GVt7ZhfpcXVFYNxtIXTMnkDGuDHiFncYXFoD3WGpBIva9udlmvx5rgdQPIABT5WXYn/xI42OHtZBTgOqJBcX1DG7ZiOZOtvJUzV1tfVzBjpZ5ZHHutDiR42sbNA9AF4TVj3T3sZD8jGknNqRlDb+wHirh4XwT7LEGgAzPaDLJvb/ttP0jrzK3JJGO7XK4Nwyto7Pmr3n/AMYHPH5Oc/8A+QPNTul4gH6Rvq3+RXNngyGx103WtJEDopZrc6TKkqmStzMNxex6g9CF9VRdkfk+bI7L/wArG332UCpsUdSSZ7EtvZ7eo/AjkplV4iwUzqhrhk7PMHbDUaeW6xZiqx4OwKVgfU1Ys97yWREd4XcSXvP1Hpy81XOI8NviraptUS/vF7XXP5QSklryfu8x4K8YZxI1rmm463uuH8TsGzQsqWDvQiz/ABiI73tYO8geq3y7Z48ZPFFYrhphNxqwnQ8weh/mueVJsarWsYWWDnOHynYDqVGFzaTr4f8AG7qVzaapeTATZjyf9onkf1P4eSvjCqtr2ADkPfxX5NIVq/Cniw92llddzP8AbcT8zPoPiBt4DwWuNFr4mzs3Nmb1s4f31Uio5s7GuGtwuRVWfC7oW6fgtzAWEQNBV5eI6KIiwoiIgIiICIiAiIgIiICIsPeGgk7IMrnz45TRv7N9XC1+2R0rGuv0sSodxRxHN2U0kcnZsDXhgFgdiA6/mq64ngbXmjliigiZCxoH5OQdoAQcshI/KN03zD5j1W5wc+XPLj9CtcCAQbg7EbLKrDBOM4YKt0bI3NhdTx3gjIcxk+Zxc6O5FmFpaNLajZT2kxyGS3eLb7Zxlv4X2+9S8bGuPL6muhIwOBa4Agggg6gg6EEKv5fhRB25kjqpmxlxd9mcGyMBO+Uu1tfWxuOt1YSKatmowPh/h5ibFJRRyZb/AJR7QZCTv3xYgeAsByAXSwThukor/ZKWKG4s5zGAOIGwLtz6ldVFFVjxfwfI7Gaatj/2nWfK76Xwt7o/asz2cpfRfK7qDb0W3jMurW+BP4fzXJpajI432O/n1XSeJjYrG3YfDULluXSrj3HeX4rlByo9MWo+1jDwO9lF/H+qrTEOOajDZRSyRMqaN9waZ7bEXN3BjxqDc3F7+itSklu3LzH8FWPxLwnQvaNWuzj+/K4Uon3DFRSzRxvocwidlcYn5s8bzq6N2a9iNOZHQrtYpIMjg4Agi1jqDfkqt+FGK3NTDexAikb5EOa63qB7hTWrqi75nEpPBSHHvD76OpLtXQyG8Mm9gBrE4/U37xY81GWgnkv0JWwxzxuhmYHxu+Zh6jZwO7XDkRqFWXFPBklKHTQEzU41J/SRD/uNG7f1xp1DVmxUNbATvotqje6FwfG6zhqHdCDcH3CwFlZF98C482tp2v2cNHt6OG4Vh0bbMCpH4VUhpIpq6oLmMeG5GWcTkabdoWgXAJcNelrq6cIqu1iDxceBtp4abrd8TZuNxEWVhWEREBEWtX1YiYXHU7AdSg4/EHGVLQyxwTvOdwzWaAQ1v1PJOgW1Dj8bgHW7pFw5pDgQfFQviTBY6xxmcS2Uty5+ZA2aeoCrPE6asw6QuYXNZe+eO/Z/tNOjT/d1v5jO2P0hT1rJPleL9Nj7L3X58wf4gS/LKxrj1F2n03BPsrE4B4/ZWy/ZXB2ctc5hd+qLlp9NbqXis5RPyban3XMqMciboDm8tlr45I6R3YsNmgAvPidh+K5YoWD5nE/cEnFXTHEGYgNZv1N18YrWnspCTsxx08ly3ZWPGUW7o533P9F5YtiDQxwOxBBHgVrEQniPEYy2KKR1muABPTOQ3N6XJWjUyCIBsTjlaA0Zjm20XlieGMnuHHMOWtiFzv8ALnZi4mkd0Djew8E0x1qegjjyvjeS5wu/NY3cXHa1rDw1Xb4iNRhsZNQy0ZIb2jSHMcdSB1B0O4GyjGAU5fVQQ30MjQeelwrO+IFJHXPggddwhkMjh+aXlha1pHOwcT6jxU3sVNPiuI1xD4Jakxg5WRskc1rA3TUggX8ypVwljOKUMkYqXGeAkB8ckmeRgJ3jfqSR0Jty03UyZhTYoW6ai2mwA6AcuS59VTh4f4N081UxYFDWsnYJInhzTz1Go3BB1B8CvdURBxRJh9Q2RjiW5u/HfR7eYP4Hks8S/EWsq8wpgYIdbZDZ7h4v39rLPzS8pFj8X4kIpdT8sWcgakNFyTbkN9dlzMGxNtXAydjXtDs3ckGV4yuLdRfwv6qln43OInQ57Bz8732/KOcCCMzjvYi46HXfVTj4W4zmjNK/dt3MN7lzSe9fxBI9wt5iTlbU++09xzD00P4LVDl7StutV5sjTYZJYgjktfiWhE0WYC+n3FZa5dGi7zHNP9g/2UFDvbNQVHaw/NHcFvJ0TtS0jpp91+Sl2G8cQTAdoTE7mHatv4PHLzstvjfDRDeYjRmrja/cPPT+91p8AcG0+KSzP+RkL2iQAEFznAkBo2A01Kz4O/DVNeA5rg4dWkEe4WzDOWkEGygEmGnDKyanq+2sNRJTuiDtXDI8A/O0sv3XEG9tlK4qpoAIkztPyyEZS4cnFv5txrbldBwuLeDBJeooYwHE/lKVtmg/rxXIA8Wbcx0XLwjhR0bftFZHtfsqX5nSPGwfY2sNLi9hzIuFI8Wx7sy1jTYuOr7XDR5cytzDwJTG0yBjDZnayOAv4AnzOvitTjPa58+d354zt1eCauUUlQ2tLAXvPbzaECMgNZTRja+46DNzJurD4cpnRU0TX3vlBIJBIuAS0kAAkG+yqanBr8S+yUzi6nppABYZWF7Lh7nG/e7zXgO5gaDXW6YmZWgb2G6zyrXDjj6REWGxERAUcxefPIRyboPxK71VMGMe88mkqGRVN3gn6rn3utcRtvw5xF7jyWpPhjjcZbj0K6Jrx0K8ziA6LaIJi/AcEhLhE6I83R90exFvuWeEsE/wyo+0R/lHZSz8oNgSL5S21jpupdWYiNgN97rTzA7oY3HY0HFznNLS5xJ5jw18gFrTYkOo91rPh6Ln1tEH/M31boVB71mLt3Dge7bTwJ/moriuNlxIuuXjs5gf2ee+l/Eeaj1RXcyVLR3H1l14yVZ6rg/4m3qvuLEGk2zD3U0TfgYH7S143abjzGytXC6axe86nqd7nVx81WXw8cO2bfmrKNWW7agm5C1B6YlPZuXr/ALhvlsfPT+S2KuozOJ9gubVO0KorLG3tNXIHtDA1xGjnEO5ju8vvPitWsxHS0f71rW8rrY4yZ2dQZL6PAJ8DzXFeSNwRsbEW0IBB18CD6q65WZXw8E3J9yt7hevFPWwOL7AuId5FpGvqQtBz118LqDM1kLoIixt7OczMCepB0Ltd1F7/F0MkzAEcwvOQXXOwFwbDGwWs1oaAAALDawGg9F0HlHR5g2XQwx/ft1FvxXOzLapTZzSOoQbXEGGiWOxFwQWuHUEH+/VePwj4dNDSTZnAmWpe4WN7MZ3GA+PdJ/aXamN4/Oy9uF22jkb0lP3gLPLwRz4h8CGucKmneGyiPK5jr5ZA25bYjZ3L22sqsh4xfHh02Gup2iZr8gnDAHCNxc57XXJIfew02DjsRr+j1S/xpwtzauOpt3JIwwG2zmXu0+NiD79FmCvMPiN1MsFw18paNSdhfWw/kuNgtNmtZWNwtRua9oYCT08Op6BaglPCXDsNK0yRxBr3fM4Xte2pDdgTc3IHMqRr4hjytDRyX2s2qIiKAiIg5HFE+WC31OA9Bqf4KK051K6/Gc/eiZ4Od7m34FcKmfotzxG2568ZJF5STLUqKoAbrQSz6rLJFy/tQJ3Xs2oHVTR0xJ4o6oDQXOtYAk32sNSueJlzeKaq1JMLnvt7PTfvnKbehKaIVNFJWSOlOhe4kDoCdB6Cy16/hapYM7WiT/idQPI/gpIyk7FrMriSGi4I2NtbEKPVdRUREuFU8/tPH/rYhSYVxjhksh11dzADnEew0XmcPkYdr21LdjbyKm2DVz30MjYhGKl8pP2lxs7LpoLCxGh7rg4XJOhWvVwvJpBKWmZz3MkNwW6nR7Whot3TtfdvitfN9c/9JuJD8KqB9RFLOLgQtNv1nixDB6X+5TuOcObcKOYM84dTsp4i0sbc5gdXOcbuc7x1XjT8SNEvZOs0uuW5iA06/KD18FmOjvyvWpM5fEtUOYIXhJUhURjEqf/APWJXRdoGNBjBtk7Q/nuvp3dwCDqdjZMH4TkxarDJJXtaA50sjRfLfbV27nOtqdTqeS6Na8uIY3VzjYf18FMeHaiOjhEbDqTme/m53Xy5AdFLek+ZumEfCHD4CHSiWoI/wCs8ZP3Iw0HyN1Isd4XhqaYU7WNiyawljQBG7waPzTsR+Nlrs4gH1L1GPD6llpX7WSUshgnblcPZw5OaeYXXhmDgpBic8NUzJO0OG7XbOaerXDUKuuJMRGHTRx5nSxyNJDtA5oBsQeTuWostSokkh8V608w6qOxY5TvGlTH5OOU+zrL1ZjlOz5qmL99pPsCtCYxTabrt8PXyyOI0LtPQa/gq2PHVKCGMzyEm1w0ho8bkbeV1PMJ4ppCxjGzAEAbtc0X56uA5rPIiRqE/FpzH0IpHfPPKwNItdoY4Oe8XGmnd/bUubWsIvmFuvLzuqedjn+IYjUufIMsdQ+GCO40jYcuYf8AItLr/rDosyK7PAnw/bEXOdK4xljSG6B+Yk3ubWy28LqyKKiZC3LGwNH3nzJ1K1MKkaGabWAHiBzW2asJyvaRsItdtUCvdrrqKyiIgLwqr20Xuvl7LoIjjdE6VwcHC4FrHzv+KjOKVBpmnONvEa+l1Zv2FvO5XIxLhCCc3fm91rRSGI8fhpIbBKfEgAfxXCquOZXfLDYeJP8AJXu/4bUp5e4WB8NqX6G+ymihYOMJPzovY/0W/DxkObHeivBnw9pR+jZ7LYZwNTD9Ez90JopSHjKLmXD9l34L0xLGBPG0RAv74JAB5eYV3x8H0w/Qs/cC2WcNQDaNv7oTR+exXyc43+xXoyufzp3HzC/Qf+XofoHssf5dg+geyCho52O+ejI8bEfwXrFPTMObsDm6kucR5X29Feg4eg+geyw7hunO8TfYJqZFKHGWkWBcB4glcPHGtkGdsgLh+ZaxIO9v5L9C/wCV6b/pN9gvGTg6ldvC32TSx+bqXG5odI5nAfSe83ysdvRdKm4tlccrmMPVwu23pqrqqvhdh0hu6mAPVpc3+BXmz4WUDfkit6n+av0kinG4y4Elu55r1HEEnVXF/pxTDZqx/p5ByAUaVC3iCXxWzHxDLzurU/08h8F8u+HkXUIK4i4hk53XP4jmNVG362ElviD8zfuB9Fah+HbPqC8n/DZp/SBEUIX8jv0RpV0VnwdjlNzUFp6tC86f4KRNNzVyO8CB+C19M/KtMJw95tLYeDSbEj6gujNj/wBmcGvhk89AD5G+qshvwmhH6Z/o4hZf8J4iLGolt0Lrj7wprWYgdPxo6ZwZEHtYyN73tOUi4HcfY3By6nLzIGhXbijoex7ZjIHvY1xgygGR8pFmMbl7zi4kC2+vVdf/AEcY05oq17D4Mbt0NrXGgWzTfCvI8P8Atjcw/PbTsD/3iVqWMWcv5rs4diDhExsg7wGU2ta7SW3FtNbX06rZ7Zx2BW9h3DrIQAXufYW1sF1G0zRs1Yrc8cila7nddeHZfYjHRfVlFEREBERAREQEREBERAREQEREBERAREQEREBERAREQEREBERAREQEREBERAREQEREBERAREQEWUQYREQEWUQFhEQZREQFhZRAREQFhEQEREBERAREQEREBERB5hfQREGUREBYRE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data:image/jpeg;base64,/9j/4AAQSkZJRgABAQAAAQABAAD/2wCEAAkGBxQQEBAQEA8UFBUWEBQUFBAUFBUUFBcVFBQWFhQUFhUYHCggGBwlHBUUITEhJSkrLi4uFyAzODMsNygtLjcBCgoKDg0OGxAQFywgHyQsLCwsLCwsLCwsLCwsLCwsLCwsLCwsLCwsLCwsLCwsLCwsLCwsLCwsLCwsLCwsLCwsLP/AABEIALEBHAMBIgACEQEDEQH/xAAcAAEAAgMBAQEAAAAAAAAAAAAABgcBBAUDAgj/xABBEAABAwIEAwYDAwoFBQEAAAABAAIDBBEFEiExBkFREyJhcYGRBzJSFKHBI0JDYoKSsdHh8BUWFzNyU2NkosIk/8QAFwEBAQEBAAAAAAAAAAAAAAAAAAECA//EAB0RAQEBAAMBAQEBAAAAAAAAAAABEQIhMRJBURP/2gAMAwEAAhEDEQA/ALwREQEREBERAREQEREBERARYKiVFjDvtLm7flQwtJPW2t+asmiXLg1PEbWVHYkiwNjodD5rvKu8cpgzGIGGN5jmLXuNnWvrez7ZWgFoJBN9dNwrxiW4sREXFxHiBkMvZWva2Y32vr+KyrtIsNNwCsoCIiAiIgIiICIiAiIgIiICIiAiIgIiICIsoMIiygwiyiDCIiAvmR+UEnkF9L5ljDmlp2IsfVBo0OKNkdl0vcgWNwbeijfxDwAytZUwyiKRjhdxaXA8g6wIGYcib8ui1eJKOqoAJqMdq1rySDlDhmuBmJPygkG4BJtaw3Uhw/EW1sbopWAFwsWgn7j+K353Gb31Xrw9ibpm5ZLZgNwLX9FGuMKnsaq8rwxsmURFxsHGwGVvU35eK0cedU4VV08kZkkpyS1zWx5y8uBAa5zWd0h1jfu6A2vqFucaRHEmwsgOQxyZw6RpIcRYtOVrgRZzQdfZJOzf4nVKCGMDt8jb+dtVXmJD7RjL6Rlg3QvfmGYOEbXOYGb6tINzpqfJTUVx+zyEAiSOI3bzuG6OHUGyj3CJDqkvDQXFhzPsC619Lu33Un6t1M2tsAByFllEWVEREBERAREQEREBERAREQEREBERAREQFlYRBlYREBZWEQZWERAREQedRC2RrmPF2uFiFCeJ+GapkJNBUua4Ovo0dplGwBuM2vLQ6KdIrLiWaruHF5qmNj6lmR5uWxfQ25y5hzeRa/8AALap5MpBCxi+HmGQjkdWnqP5harKgLY7+KCR9PI6mcBL2bsmbVpuNWu/vQhePwxwc0tBG18XZve5zy02zgON2h5AAv5crLxw6tIuPYeJUsohaNl/pCnLwzvXsiIsKIiICIiAiIgIiICIiAiIgIiICIiAiIgIiICIiAiIgIiICIiAiIg1MUw5lRGWPv4OGhB6hQfEOG6iAksb2zPqZ83qzf2urDRWUU0zjKKGpZA9jjaQNkdo0tsQHDKdSR002VyquuKMDpmV5quwZ2hLXlxuQXADvZb2vpvZTXCMRZKMgeC9rQ4tvrlcSGu+4j0V5eJHQREWVEREBERAREQFEuLviHR4b3JXmSU7QRAOeb7eA9Vu4njLT2o7TJFGcssjfnc+1+xiHN2oueV/UUlxhVU0Fb9rNO1swsYqRjj3CNWy1Ml7l50OUa7eJOvn9rH13kXJw/xe6oDjPQTU2gLc7o3E32BaDdruoIuOa6T8ebyYSvyti/EFRVvzzTvJvcNBLWt/4tG3nup1wL8R8uSmxB127R1Z3b0bN1H62/XqnTU1doxy/wCYB5k/gFsUmLsebHunx1Huo+0ggWIIIuCNQQdiDzC+20rnatHqr8wS5FxsGxC/cdy015f0/guys2YoiIoCIiAiIgIiICIiAiIgIiICIiAiIgjHHGGOkjE0QJcwd5o1JbvcDnZVzQ8VR0uIUM0k7WR2lhnJ17jmFzCba/OGq1uLp3x0NS+P5hHf0uM3/rdU3XRCqZHLNK7tBaVmTK2KF+47OICwtoLnvG2pW54zb3kXvTVDZWNkjcHNcLtc03BHgV9GVt7ZhfpcXVFYNxtIXTMnkDGuDHiFncYXFoD3WGpBIva9udlmvx5rgdQPIABT5WXYn/xI42OHtZBTgOqJBcX1DG7ZiOZOtvJUzV1tfVzBjpZ5ZHHutDiR42sbNA9AF4TVj3T3sZD8jGknNqRlDb+wHirh4XwT7LEGgAzPaDLJvb/ttP0jrzK3JJGO7XK4Nwyto7Pmr3n/AMYHPH5Oc/8A+QPNTul4gH6Rvq3+RXNngyGx103WtJEDopZrc6TKkqmStzMNxex6g9CF9VRdkfk+bI7L/wArG332UCpsUdSSZ7EtvZ7eo/AjkplV4iwUzqhrhk7PMHbDUaeW6xZiqx4OwKVgfU1Ys97yWREd4XcSXvP1Hpy81XOI8NviraptUS/vF7XXP5QSklryfu8x4K8YZxI1rmm463uuH8TsGzQsqWDvQiz/ABiI73tYO8geq3y7Z48ZPFFYrhphNxqwnQ8weh/mueVJsarWsYWWDnOHynYDqVGFzaTr4f8AG7qVzaapeTATZjyf9onkf1P4eSvjCqtr2ADkPfxX5NIVq/Cniw92llddzP8AbcT8zPoPiBt4DwWuNFr4mzs3Nmb1s4f31Uio5s7GuGtwuRVWfC7oW6fgtzAWEQNBV5eI6KIiwoiIgIiICIiAiIgIiICIsPeGgk7IMrnz45TRv7N9XC1+2R0rGuv0sSodxRxHN2U0kcnZsDXhgFgdiA6/mq64ngbXmjliigiZCxoH5OQdoAQcshI/KN03zD5j1W5wc+XPLj9CtcCAQbg7EbLKrDBOM4YKt0bI3NhdTx3gjIcxk+Zxc6O5FmFpaNLajZT2kxyGS3eLb7Zxlv4X2+9S8bGuPL6muhIwOBa4Agggg6gg6EEKv5fhRB25kjqpmxlxd9mcGyMBO+Uu1tfWxuOt1YSKatmowPh/h5ibFJRRyZb/AJR7QZCTv3xYgeAsByAXSwThukor/ZKWKG4s5zGAOIGwLtz6ldVFFVjxfwfI7Gaatj/2nWfK76Xwt7o/asz2cpfRfK7qDb0W3jMurW+BP4fzXJpajI432O/n1XSeJjYrG3YfDULluXSrj3HeX4rlByo9MWo+1jDwO9lF/H+qrTEOOajDZRSyRMqaN9waZ7bEXN3BjxqDc3F7+itSklu3LzH8FWPxLwnQvaNWuzj+/K4Uon3DFRSzRxvocwidlcYn5s8bzq6N2a9iNOZHQrtYpIMjg4Agi1jqDfkqt+FGK3NTDexAikb5EOa63qB7hTWrqi75nEpPBSHHvD76OpLtXQyG8Mm9gBrE4/U37xY81GWgnkv0JWwxzxuhmYHxu+Zh6jZwO7XDkRqFWXFPBklKHTQEzU41J/SRD/uNG7f1xp1DVmxUNbATvotqje6FwfG6zhqHdCDcH3CwFlZF98C482tp2v2cNHt6OG4Vh0bbMCpH4VUhpIpq6oLmMeG5GWcTkabdoWgXAJcNelrq6cIqu1iDxceBtp4abrd8TZuNxEWVhWEREBEWtX1YiYXHU7AdSg4/EHGVLQyxwTvOdwzWaAQ1v1PJOgW1Dj8bgHW7pFw5pDgQfFQviTBY6xxmcS2Uty5+ZA2aeoCrPE6asw6QuYXNZe+eO/Z/tNOjT/d1v5jO2P0hT1rJPleL9Nj7L3X58wf4gS/LKxrj1F2n03BPsrE4B4/ZWy/ZXB2ctc5hd+qLlp9NbqXis5RPyban3XMqMciboDm8tlr45I6R3YsNmgAvPidh+K5YoWD5nE/cEnFXTHEGYgNZv1N18YrWnspCTsxx08ly3ZWPGUW7o533P9F5YtiDQxwOxBBHgVrEQniPEYy2KKR1muABPTOQ3N6XJWjUyCIBsTjlaA0Zjm20XlieGMnuHHMOWtiFzv8ALnZi4mkd0Djew8E0x1qegjjyvjeS5wu/NY3cXHa1rDw1Xb4iNRhsZNQy0ZIb2jSHMcdSB1B0O4GyjGAU5fVQQ30MjQeelwrO+IFJHXPggddwhkMjh+aXlha1pHOwcT6jxU3sVNPiuI1xD4Jakxg5WRskc1rA3TUggX8ypVwljOKUMkYqXGeAkB8ckmeRgJ3jfqSR0Jty03UyZhTYoW6ai2mwA6AcuS59VTh4f4N081UxYFDWsnYJInhzTz1Go3BB1B8CvdURBxRJh9Q2RjiW5u/HfR7eYP4Hks8S/EWsq8wpgYIdbZDZ7h4v39rLPzS8pFj8X4kIpdT8sWcgakNFyTbkN9dlzMGxNtXAydjXtDs3ckGV4yuLdRfwv6qln43OInQ57Bz8732/KOcCCMzjvYi46HXfVTj4W4zmjNK/dt3MN7lzSe9fxBI9wt5iTlbU++09xzD00P4LVDl7StutV5sjTYZJYgjktfiWhE0WYC+n3FZa5dGi7zHNP9g/2UFDvbNQVHaw/NHcFvJ0TtS0jpp91+Sl2G8cQTAdoTE7mHatv4PHLzstvjfDRDeYjRmrja/cPPT+91p8AcG0+KSzP+RkL2iQAEFznAkBo2A01Kz4O/DVNeA5rg4dWkEe4WzDOWkEGygEmGnDKyanq+2sNRJTuiDtXDI8A/O0sv3XEG9tlK4qpoAIkztPyyEZS4cnFv5txrbldBwuLeDBJeooYwHE/lKVtmg/rxXIA8Wbcx0XLwjhR0bftFZHtfsqX5nSPGwfY2sNLi9hzIuFI8Wx7sy1jTYuOr7XDR5cytzDwJTG0yBjDZnayOAv4AnzOvitTjPa58+d354zt1eCauUUlQ2tLAXvPbzaECMgNZTRja+46DNzJurD4cpnRU0TX3vlBIJBIuAS0kAAkG+yqanBr8S+yUzi6nppABYZWF7Lh7nG/e7zXgO5gaDXW6YmZWgb2G6zyrXDjj6REWGxERAUcxefPIRyboPxK71VMGMe88mkqGRVN3gn6rn3utcRtvw5xF7jyWpPhjjcZbj0K6Jrx0K8ziA6LaIJi/AcEhLhE6I83R90exFvuWeEsE/wyo+0R/lHZSz8oNgSL5S21jpupdWYiNgN97rTzA7oY3HY0HFznNLS5xJ5jw18gFrTYkOo91rPh6Ln1tEH/M31boVB71mLt3Dge7bTwJ/moriuNlxIuuXjs5gf2ee+l/Eeaj1RXcyVLR3H1l14yVZ6rg/4m3qvuLEGk2zD3U0TfgYH7S143abjzGytXC6axe86nqd7nVx81WXw8cO2bfmrKNWW7agm5C1B6YlPZuXr/ALhvlsfPT+S2KuozOJ9gubVO0KorLG3tNXIHtDA1xGjnEO5ju8vvPitWsxHS0f71rW8rrY4yZ2dQZL6PAJ8DzXFeSNwRsbEW0IBB18CD6q65WZXw8E3J9yt7hevFPWwOL7AuId5FpGvqQtBz118LqDM1kLoIixt7OczMCepB0Ltd1F7/F0MkzAEcwvOQXXOwFwbDGwWs1oaAAALDawGg9F0HlHR5g2XQwx/ft1FvxXOzLapTZzSOoQbXEGGiWOxFwQWuHUEH+/VePwj4dNDSTZnAmWpe4WN7MZ3GA+PdJ/aXamN4/Oy9uF22jkb0lP3gLPLwRz4h8CGucKmneGyiPK5jr5ZA25bYjZ3L22sqsh4xfHh02Gup2iZr8gnDAHCNxc57XXJIfew02DjsRr+j1S/xpwtzauOpt3JIwwG2zmXu0+NiD79FmCvMPiN1MsFw18paNSdhfWw/kuNgtNmtZWNwtRua9oYCT08Op6BaglPCXDsNK0yRxBr3fM4Xte2pDdgTc3IHMqRr4hjytDRyX2s2qIiKAiIg5HFE+WC31OA9Bqf4KK051K6/Gc/eiZ4Od7m34FcKmfotzxG2568ZJF5STLUqKoAbrQSz6rLJFy/tQJ3Xs2oHVTR0xJ4o6oDQXOtYAk32sNSueJlzeKaq1JMLnvt7PTfvnKbehKaIVNFJWSOlOhe4kDoCdB6Cy16/hapYM7WiT/idQPI/gpIyk7FrMriSGi4I2NtbEKPVdRUREuFU8/tPH/rYhSYVxjhksh11dzADnEew0XmcPkYdr21LdjbyKm2DVz30MjYhGKl8pP2lxs7LpoLCxGh7rg4XJOhWvVwvJpBKWmZz3MkNwW6nR7Whot3TtfdvitfN9c/9JuJD8KqB9RFLOLgQtNv1nixDB6X+5TuOcObcKOYM84dTsp4i0sbc5gdXOcbuc7x1XjT8SNEvZOs0uuW5iA06/KD18FmOjvyvWpM5fEtUOYIXhJUhURjEqf/APWJXRdoGNBjBtk7Q/nuvp3dwCDqdjZMH4TkxarDJJXtaA50sjRfLfbV27nOtqdTqeS6Na8uIY3VzjYf18FMeHaiOjhEbDqTme/m53Xy5AdFLek+ZumEfCHD4CHSiWoI/wCs8ZP3Iw0HyN1Isd4XhqaYU7WNiyawljQBG7waPzTsR+Nlrs4gH1L1GPD6llpX7WSUshgnblcPZw5OaeYXXhmDgpBic8NUzJO0OG7XbOaerXDUKuuJMRGHTRx5nSxyNJDtA5oBsQeTuWostSokkh8V608w6qOxY5TvGlTH5OOU+zrL1ZjlOz5qmL99pPsCtCYxTabrt8PXyyOI0LtPQa/gq2PHVKCGMzyEm1w0ho8bkbeV1PMJ4ppCxjGzAEAbtc0X56uA5rPIiRqE/FpzH0IpHfPPKwNItdoY4Oe8XGmnd/bUubWsIvmFuvLzuqedjn+IYjUufIMsdQ+GCO40jYcuYf8AItLr/rDosyK7PAnw/bEXOdK4xljSG6B+Yk3ubWy28LqyKKiZC3LGwNH3nzJ1K1MKkaGabWAHiBzW2asJyvaRsItdtUCvdrrqKyiIgLwqr20Xuvl7LoIjjdE6VwcHC4FrHzv+KjOKVBpmnONvEa+l1Zv2FvO5XIxLhCCc3fm91rRSGI8fhpIbBKfEgAfxXCquOZXfLDYeJP8AJXu/4bUp5e4WB8NqX6G+ymihYOMJPzovY/0W/DxkObHeivBnw9pR+jZ7LYZwNTD9Ez90JopSHjKLmXD9l34L0xLGBPG0RAv74JAB5eYV3x8H0w/Qs/cC2WcNQDaNv7oTR+exXyc43+xXoyufzp3HzC/Qf+XofoHssf5dg+geyCho52O+ejI8bEfwXrFPTMObsDm6kucR5X29Feg4eg+geyw7hunO8TfYJqZFKHGWkWBcB4glcPHGtkGdsgLh+ZaxIO9v5L9C/wCV6b/pN9gvGTg6ldvC32TSx+bqXG5odI5nAfSe83ysdvRdKm4tlccrmMPVwu23pqrqqvhdh0hu6mAPVpc3+BXmz4WUDfkit6n+av0kinG4y4Elu55r1HEEnVXF/pxTDZqx/p5ByAUaVC3iCXxWzHxDLzurU/08h8F8u+HkXUIK4i4hk53XP4jmNVG362ElviD8zfuB9Fah+HbPqC8n/DZp/SBEUIX8jv0RpV0VnwdjlNzUFp6tC86f4KRNNzVyO8CB+C19M/KtMJw95tLYeDSbEj6gujNj/wBmcGvhk89AD5G+qshvwmhH6Z/o4hZf8J4iLGolt0Lrj7wprWYgdPxo6ZwZEHtYyN73tOUi4HcfY3By6nLzIGhXbijoex7ZjIHvY1xgygGR8pFmMbl7zi4kC2+vVdf/AEcY05oq17D4Mbt0NrXGgWzTfCvI8P8Atjcw/PbTsD/3iVqWMWcv5rs4diDhExsg7wGU2ta7SW3FtNbX06rZ7Zx2BW9h3DrIQAXufYW1sF1G0zRs1Yrc8cila7nddeHZfYjHRfVlFEREBERAREQEREBERAREQEREBERAREQEREBERAREQEREBERAREQEREBERAREQEREBERAREQEWUQYREQEWUQFhEQZREQFhZRAREQFhEQEREBERAREQEREBERB5hfQREGUREBYREH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data:image/jpeg;base64,/9j/4AAQSkZJRgABAQAAAQABAAD/2wCEAAkGBxQQEBAQEA8UFBUWEBQUFBAUFBUUFBcVFBQWFhQUFhUYHCggGBwlHBUUITEhJSkrLi4uFyAzODMsNygtLjcBCgoKDg0OGxAQFywgHyQsLCwsLCwsLCwsLCwsLCwsLCwsLCwsLCwsLCwsLCwsLCwsLCwsLCwsLCwsLCwsLCwsLP/AABEIALEBHAMBIgACEQEDEQH/xAAcAAEAAgMBAQEAAAAAAAAAAAAABgcBBAUDAgj/xABBEAABAwIEAwYDAwoFBQEAAAABAAIDBBEFEiExBkFREyJhcYGRBzJSFKHBI0JDYoKSsdHh8BUWFzNyU2NkosIk/8QAFwEBAQEBAAAAAAAAAAAAAAAAAAECA//EAB0RAQEBAAMBAQEBAAAAAAAAAAABEQIhMRJBURP/2gAMAwEAAhEDEQA/ALwREQEREBERAREQEREBERARYKiVFjDvtLm7flQwtJPW2t+asmiXLg1PEbWVHYkiwNjodD5rvKu8cpgzGIGGN5jmLXuNnWvrez7ZWgFoJBN9dNwrxiW4sREXFxHiBkMvZWva2Y32vr+KyrtIsNNwCsoCIiAiIgIiICIiAiIgIiICIiAiIgIiICIsoMIiygwiyiDCIiAvmR+UEnkF9L5ljDmlp2IsfVBo0OKNkdl0vcgWNwbeijfxDwAytZUwyiKRjhdxaXA8g6wIGYcib8ui1eJKOqoAJqMdq1rySDlDhmuBmJPygkG4BJtaw3Uhw/EW1sbopWAFwsWgn7j+K353Gb31Xrw9ibpm5ZLZgNwLX9FGuMKnsaq8rwxsmURFxsHGwGVvU35eK0cedU4VV08kZkkpyS1zWx5y8uBAa5zWd0h1jfu6A2vqFucaRHEmwsgOQxyZw6RpIcRYtOVrgRZzQdfZJOzf4nVKCGMDt8jb+dtVXmJD7RjL6Rlg3QvfmGYOEbXOYGb6tINzpqfJTUVx+zyEAiSOI3bzuG6OHUGyj3CJDqkvDQXFhzPsC619Lu33Un6t1M2tsAByFllEWVEREBERAREQEREBERAREQEREBERAREQFlYRBlYREBZWEQZWERAREQedRC2RrmPF2uFiFCeJ+GapkJNBUua4Ovo0dplGwBuM2vLQ6KdIrLiWaruHF5qmNj6lmR5uWxfQ25y5hzeRa/8AALap5MpBCxi+HmGQjkdWnqP5harKgLY7+KCR9PI6mcBL2bsmbVpuNWu/vQhePwxwc0tBG18XZve5zy02zgON2h5AAv5crLxw6tIuPYeJUsohaNl/pCnLwzvXsiIsKIiICIiAiIgIiICIiAiIgIiICIiAiIgIiICIiAiIgIiICIiAiIg1MUw5lRGWPv4OGhB6hQfEOG6iAksb2zPqZ83qzf2urDRWUU0zjKKGpZA9jjaQNkdo0tsQHDKdSR002VyquuKMDpmV5quwZ2hLXlxuQXADvZb2vpvZTXCMRZKMgeC9rQ4tvrlcSGu+4j0V5eJHQREWVEREBERAREQFEuLviHR4b3JXmSU7QRAOeb7eA9Vu4njLT2o7TJFGcssjfnc+1+xiHN2oueV/UUlxhVU0Fb9rNO1swsYqRjj3CNWy1Ml7l50OUa7eJOvn9rH13kXJw/xe6oDjPQTU2gLc7o3E32BaDdruoIuOa6T8ebyYSvyti/EFRVvzzTvJvcNBLWt/4tG3nup1wL8R8uSmxB127R1Z3b0bN1H62/XqnTU1doxy/wCYB5k/gFsUmLsebHunx1Huo+0ggWIIIuCNQQdiDzC+20rnatHqr8wS5FxsGxC/cdy015f0/guys2YoiIoCIiAiIgIiICIiAiIgIiICIiAiIgjHHGGOkjE0QJcwd5o1JbvcDnZVzQ8VR0uIUM0k7WR2lhnJ17jmFzCba/OGq1uLp3x0NS+P5hHf0uM3/rdU3XRCqZHLNK7tBaVmTK2KF+47OICwtoLnvG2pW54zb3kXvTVDZWNkjcHNcLtc03BHgV9GVt7ZhfpcXVFYNxtIXTMnkDGuDHiFncYXFoD3WGpBIva9udlmvx5rgdQPIABT5WXYn/xI42OHtZBTgOqJBcX1DG7ZiOZOtvJUzV1tfVzBjpZ5ZHHutDiR42sbNA9AF4TVj3T3sZD8jGknNqRlDb+wHirh4XwT7LEGgAzPaDLJvb/ttP0jrzK3JJGO7XK4Nwyto7Pmr3n/AMYHPH5Oc/8A+QPNTul4gH6Rvq3+RXNngyGx103WtJEDopZrc6TKkqmStzMNxex6g9CF9VRdkfk+bI7L/wArG332UCpsUdSSZ7EtvZ7eo/AjkplV4iwUzqhrhk7PMHbDUaeW6xZiqx4OwKVgfU1Ys97yWREd4XcSXvP1Hpy81XOI8NviraptUS/vF7XXP5QSklryfu8x4K8YZxI1rmm463uuH8TsGzQsqWDvQiz/ABiI73tYO8geq3y7Z48ZPFFYrhphNxqwnQ8weh/mueVJsarWsYWWDnOHynYDqVGFzaTr4f8AG7qVzaapeTATZjyf9onkf1P4eSvjCqtr2ADkPfxX5NIVq/Cniw92llddzP8AbcT8zPoPiBt4DwWuNFr4mzs3Nmb1s4f31Uio5s7GuGtwuRVWfC7oW6fgtzAWEQNBV5eI6KIiwoiIgIiICIiAiIgIiICIsPeGgk7IMrnz45TRv7N9XC1+2R0rGuv0sSodxRxHN2U0kcnZsDXhgFgdiA6/mq64ngbXmjliigiZCxoH5OQdoAQcshI/KN03zD5j1W5wc+XPLj9CtcCAQbg7EbLKrDBOM4YKt0bI3NhdTx3gjIcxk+Zxc6O5FmFpaNLajZT2kxyGS3eLb7Zxlv4X2+9S8bGuPL6muhIwOBa4Agggg6gg6EEKv5fhRB25kjqpmxlxd9mcGyMBO+Uu1tfWxuOt1YSKatmowPh/h5ibFJRRyZb/AJR7QZCTv3xYgeAsByAXSwThukor/ZKWKG4s5zGAOIGwLtz6ldVFFVjxfwfI7Gaatj/2nWfK76Xwt7o/asz2cpfRfK7qDb0W3jMurW+BP4fzXJpajI432O/n1XSeJjYrG3YfDULluXSrj3HeX4rlByo9MWo+1jDwO9lF/H+qrTEOOajDZRSyRMqaN9waZ7bEXN3BjxqDc3F7+itSklu3LzH8FWPxLwnQvaNWuzj+/K4Uon3DFRSzRxvocwidlcYn5s8bzq6N2a9iNOZHQrtYpIMjg4Agi1jqDfkqt+FGK3NTDexAikb5EOa63qB7hTWrqi75nEpPBSHHvD76OpLtXQyG8Mm9gBrE4/U37xY81GWgnkv0JWwxzxuhmYHxu+Zh6jZwO7XDkRqFWXFPBklKHTQEzU41J/SRD/uNG7f1xp1DVmxUNbATvotqje6FwfG6zhqHdCDcH3CwFlZF98C482tp2v2cNHt6OG4Vh0bbMCpH4VUhpIpq6oLmMeG5GWcTkabdoWgXAJcNelrq6cIqu1iDxceBtp4abrd8TZuNxEWVhWEREBEWtX1YiYXHU7AdSg4/EHGVLQyxwTvOdwzWaAQ1v1PJOgW1Dj8bgHW7pFw5pDgQfFQviTBY6xxmcS2Uty5+ZA2aeoCrPE6asw6QuYXNZe+eO/Z/tNOjT/d1v5jO2P0hT1rJPleL9Nj7L3X58wf4gS/LKxrj1F2n03BPsrE4B4/ZWy/ZXB2ctc5hd+qLlp9NbqXis5RPyban3XMqMciboDm8tlr45I6R3YsNmgAvPidh+K5YoWD5nE/cEnFXTHEGYgNZv1N18YrWnspCTsxx08ly3ZWPGUW7o533P9F5YtiDQxwOxBBHgVrEQniPEYy2KKR1muABPTOQ3N6XJWjUyCIBsTjlaA0Zjm20XlieGMnuHHMOWtiFzv8ALnZi4mkd0Djew8E0x1qegjjyvjeS5wu/NY3cXHa1rDw1Xb4iNRhsZNQy0ZIb2jSHMcdSB1B0O4GyjGAU5fVQQ30MjQeelwrO+IFJHXPggddwhkMjh+aXlha1pHOwcT6jxU3sVNPiuI1xD4Jakxg5WRskc1rA3TUggX8ypVwljOKUMkYqXGeAkB8ckmeRgJ3jfqSR0Jty03UyZhTYoW6ai2mwA6AcuS59VTh4f4N081UxYFDWsnYJInhzTz1Go3BB1B8CvdURBxRJh9Q2RjiW5u/HfR7eYP4Hks8S/EWsq8wpgYIdbZDZ7h4v39rLPzS8pFj8X4kIpdT8sWcgakNFyTbkN9dlzMGxNtXAydjXtDs3ckGV4yuLdRfwv6qln43OInQ57Bz8732/KOcCCMzjvYi46HXfVTj4W4zmjNK/dt3MN7lzSe9fxBI9wt5iTlbU++09xzD00P4LVDl7StutV5sjTYZJYgjktfiWhE0WYC+n3FZa5dGi7zHNP9g/2UFDvbNQVHaw/NHcFvJ0TtS0jpp91+Sl2G8cQTAdoTE7mHatv4PHLzstvjfDRDeYjRmrja/cPPT+91p8AcG0+KSzP+RkL2iQAEFznAkBo2A01Kz4O/DVNeA5rg4dWkEe4WzDOWkEGygEmGnDKyanq+2sNRJTuiDtXDI8A/O0sv3XEG9tlK4qpoAIkztPyyEZS4cnFv5txrbldBwuLeDBJeooYwHE/lKVtmg/rxXIA8Wbcx0XLwjhR0bftFZHtfsqX5nSPGwfY2sNLi9hzIuFI8Wx7sy1jTYuOr7XDR5cytzDwJTG0yBjDZnayOAv4AnzOvitTjPa58+d354zt1eCauUUlQ2tLAXvPbzaECMgNZTRja+46DNzJurD4cpnRU0TX3vlBIJBIuAS0kAAkG+yqanBr8S+yUzi6nppABYZWF7Lh7nG/e7zXgO5gaDXW6YmZWgb2G6zyrXDjj6REWGxERAUcxefPIRyboPxK71VMGMe88mkqGRVN3gn6rn3utcRtvw5xF7jyWpPhjjcZbj0K6Jrx0K8ziA6LaIJi/AcEhLhE6I83R90exFvuWeEsE/wyo+0R/lHZSz8oNgSL5S21jpupdWYiNgN97rTzA7oY3HY0HFznNLS5xJ5jw18gFrTYkOo91rPh6Ln1tEH/M31boVB71mLt3Dge7bTwJ/moriuNlxIuuXjs5gf2ee+l/Eeaj1RXcyVLR3H1l14yVZ6rg/4m3qvuLEGk2zD3U0TfgYH7S143abjzGytXC6axe86nqd7nVx81WXw8cO2bfmrKNWW7agm5C1B6YlPZuXr/ALhvlsfPT+S2KuozOJ9gubVO0KorLG3tNXIHtDA1xGjnEO5ju8vvPitWsxHS0f71rW8rrY4yZ2dQZL6PAJ8DzXFeSNwRsbEW0IBB18CD6q65WZXw8E3J9yt7hevFPWwOL7AuId5FpGvqQtBz118LqDM1kLoIixt7OczMCepB0Ltd1F7/F0MkzAEcwvOQXXOwFwbDGwWs1oaAAALDawGg9F0HlHR5g2XQwx/ft1FvxXOzLapTZzSOoQbXEGGiWOxFwQWuHUEH+/VePwj4dNDSTZnAmWpe4WN7MZ3GA+PdJ/aXamN4/Oy9uF22jkb0lP3gLPLwRz4h8CGucKmneGyiPK5jr5ZA25bYjZ3L22sqsh4xfHh02Gup2iZr8gnDAHCNxc57XXJIfew02DjsRr+j1S/xpwtzauOpt3JIwwG2zmXu0+NiD79FmCvMPiN1MsFw18paNSdhfWw/kuNgtNmtZWNwtRua9oYCT08Op6BaglPCXDsNK0yRxBr3fM4Xte2pDdgTc3IHMqRr4hjytDRyX2s2qIiKAiIg5HFE+WC31OA9Bqf4KK051K6/Gc/eiZ4Od7m34FcKmfotzxG2568ZJF5STLUqKoAbrQSz6rLJFy/tQJ3Xs2oHVTR0xJ4o6oDQXOtYAk32sNSueJlzeKaq1JMLnvt7PTfvnKbehKaIVNFJWSOlOhe4kDoCdB6Cy16/hapYM7WiT/idQPI/gpIyk7FrMriSGi4I2NtbEKPVdRUREuFU8/tPH/rYhSYVxjhksh11dzADnEew0XmcPkYdr21LdjbyKm2DVz30MjYhGKl8pP2lxs7LpoLCxGh7rg4XJOhWvVwvJpBKWmZz3MkNwW6nR7Whot3TtfdvitfN9c/9JuJD8KqB9RFLOLgQtNv1nixDB6X+5TuOcObcKOYM84dTsp4i0sbc5gdXOcbuc7x1XjT8SNEvZOs0uuW5iA06/KD18FmOjvyvWpM5fEtUOYIXhJUhURjEqf/APWJXRdoGNBjBtk7Q/nuvp3dwCDqdjZMH4TkxarDJJXtaA50sjRfLfbV27nOtqdTqeS6Na8uIY3VzjYf18FMeHaiOjhEbDqTme/m53Xy5AdFLek+ZumEfCHD4CHSiWoI/wCs8ZP3Iw0HyN1Isd4XhqaYU7WNiyawljQBG7waPzTsR+Nlrs4gH1L1GPD6llpX7WSUshgnblcPZw5OaeYXXhmDgpBic8NUzJO0OG7XbOaerXDUKuuJMRGHTRx5nSxyNJDtA5oBsQeTuWostSokkh8V608w6qOxY5TvGlTH5OOU+zrL1ZjlOz5qmL99pPsCtCYxTabrt8PXyyOI0LtPQa/gq2PHVKCGMzyEm1w0ho8bkbeV1PMJ4ppCxjGzAEAbtc0X56uA5rPIiRqE/FpzH0IpHfPPKwNItdoY4Oe8XGmnd/bUubWsIvmFuvLzuqedjn+IYjUufIMsdQ+GCO40jYcuYf8AItLr/rDosyK7PAnw/bEXOdK4xljSG6B+Yk3ubWy28LqyKKiZC3LGwNH3nzJ1K1MKkaGabWAHiBzW2asJyvaRsItdtUCvdrrqKyiIgLwqr20Xuvl7LoIjjdE6VwcHC4FrHzv+KjOKVBpmnONvEa+l1Zv2FvO5XIxLhCCc3fm91rRSGI8fhpIbBKfEgAfxXCquOZXfLDYeJP8AJXu/4bUp5e4WB8NqX6G+ymihYOMJPzovY/0W/DxkObHeivBnw9pR+jZ7LYZwNTD9Ez90JopSHjKLmXD9l34L0xLGBPG0RAv74JAB5eYV3x8H0w/Qs/cC2WcNQDaNv7oTR+exXyc43+xXoyufzp3HzC/Qf+XofoHssf5dg+geyCho52O+ejI8bEfwXrFPTMObsDm6kucR5X29Feg4eg+geyw7hunO8TfYJqZFKHGWkWBcB4glcPHGtkGdsgLh+ZaxIO9v5L9C/wCV6b/pN9gvGTg6ldvC32TSx+bqXG5odI5nAfSe83ysdvRdKm4tlccrmMPVwu23pqrqqvhdh0hu6mAPVpc3+BXmz4WUDfkit6n+av0kinG4y4Elu55r1HEEnVXF/pxTDZqx/p5ByAUaVC3iCXxWzHxDLzurU/08h8F8u+HkXUIK4i4hk53XP4jmNVG362ElviD8zfuB9Fah+HbPqC8n/DZp/SBEUIX8jv0RpV0VnwdjlNzUFp6tC86f4KRNNzVyO8CB+C19M/KtMJw95tLYeDSbEj6gujNj/wBmcGvhk89AD5G+qshvwmhH6Z/o4hZf8J4iLGolt0Lrj7wprWYgdPxo6ZwZEHtYyN73tOUi4HcfY3By6nLzIGhXbijoex7ZjIHvY1xgygGR8pFmMbl7zi4kC2+vVdf/AEcY05oq17D4Mbt0NrXGgWzTfCvI8P8Atjcw/PbTsD/3iVqWMWcv5rs4diDhExsg7wGU2ta7SW3FtNbX06rZ7Zx2BW9h3DrIQAXufYW1sF1G0zRs1Yrc8cila7nddeHZfYjHRfVlFEREBERAREQEREBERAREQEREBERAREQEREBERAREQEREBERAREQEREBERAREQEREBERAREQEWUQYREQEWUQFhEQZREQFhZRAREQFhEQEREBERAREQEREBERB5hfQREGUREBYREH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data:image/jpeg;base64,/9j/4AAQSkZJRgABAQAAAQABAAD/2wCEAAkGBxQQEBAQEA8UFBUWEBQUFBAUFBUUFBcVFBQWFhQUFhUYHCggGBwlHBUUITEhJSkrLi4uFyAzODMsNygtLjcBCgoKDg0OGxAQFywgHyQsLCwsLCwsLCwsLCwsLCwsLCwsLCwsLCwsLCwsLCwsLCwsLCwsLCwsLCwsLCwsLCwsLP/AABEIALEBHAMBIgACEQEDEQH/xAAcAAEAAgMBAQEAAAAAAAAAAAAABgcBBAUDAgj/xABBEAABAwIEAwYDAwoFBQEAAAABAAIDBBEFEiExBkFREyJhcYGRBzJSFKHBI0JDYoKSsdHh8BUWFzNyU2NkosIk/8QAFwEBAQEBAAAAAAAAAAAAAAAAAAECA//EAB0RAQEBAAMBAQEBAAAAAAAAAAABEQIhMRJBURP/2gAMAwEAAhEDEQA/ALwREQEREBERAREQEREBERARYKiVFjDvtLm7flQwtJPW2t+asmiXLg1PEbWVHYkiwNjodD5rvKu8cpgzGIGGN5jmLXuNnWvrez7ZWgFoJBN9dNwrxiW4sREXFxHiBkMvZWva2Y32vr+KyrtIsNNwCsoCIiAiIgIiICIiAiIgIiICIiAiIgIiICIsoMIiygwiyiDCIiAvmR+UEnkF9L5ljDmlp2IsfVBo0OKNkdl0vcgWNwbeijfxDwAytZUwyiKRjhdxaXA8g6wIGYcib8ui1eJKOqoAJqMdq1rySDlDhmuBmJPygkG4BJtaw3Uhw/EW1sbopWAFwsWgn7j+K353Gb31Xrw9ibpm5ZLZgNwLX9FGuMKnsaq8rwxsmURFxsHGwGVvU35eK0cedU4VV08kZkkpyS1zWx5y8uBAa5zWd0h1jfu6A2vqFucaRHEmwsgOQxyZw6RpIcRYtOVrgRZzQdfZJOzf4nVKCGMDt8jb+dtVXmJD7RjL6Rlg3QvfmGYOEbXOYGb6tINzpqfJTUVx+zyEAiSOI3bzuG6OHUGyj3CJDqkvDQXFhzPsC619Lu33Un6t1M2tsAByFllEWVEREBERAREQEREBERAREQEREBERAREQFlYRBlYREBZWEQZWERAREQedRC2RrmPF2uFiFCeJ+GapkJNBUua4Ovo0dplGwBuM2vLQ6KdIrLiWaruHF5qmNj6lmR5uWxfQ25y5hzeRa/8AALap5MpBCxi+HmGQjkdWnqP5harKgLY7+KCR9PI6mcBL2bsmbVpuNWu/vQhePwxwc0tBG18XZve5zy02zgON2h5AAv5crLxw6tIuPYeJUsohaNl/pCnLwzvXsiIsKIiICIiAiIgIiICIiAiIgIiICIiAiIgIiICIiAiIgIiICIiAiIg1MUw5lRGWPv4OGhB6hQfEOG6iAksb2zPqZ83qzf2urDRWUU0zjKKGpZA9jjaQNkdo0tsQHDKdSR002VyquuKMDpmV5quwZ2hLXlxuQXADvZb2vpvZTXCMRZKMgeC9rQ4tvrlcSGu+4j0V5eJHQREWVEREBERAREQFEuLviHR4b3JXmSU7QRAOeb7eA9Vu4njLT2o7TJFGcssjfnc+1+xiHN2oueV/UUlxhVU0Fb9rNO1swsYqRjj3CNWy1Ml7l50OUa7eJOvn9rH13kXJw/xe6oDjPQTU2gLc7o3E32BaDdruoIuOa6T8ebyYSvyti/EFRVvzzTvJvcNBLWt/4tG3nup1wL8R8uSmxB127R1Z3b0bN1H62/XqnTU1doxy/wCYB5k/gFsUmLsebHunx1Huo+0ggWIIIuCNQQdiDzC+20rnatHqr8wS5FxsGxC/cdy015f0/guys2YoiIoCIiAiIgIiICIiAiIgIiICIiAiIgjHHGGOkjE0QJcwd5o1JbvcDnZVzQ8VR0uIUM0k7WR2lhnJ17jmFzCba/OGq1uLp3x0NS+P5hHf0uM3/rdU3XRCqZHLNK7tBaVmTK2KF+47OICwtoLnvG2pW54zb3kXvTVDZWNkjcHNcLtc03BHgV9GVt7ZhfpcXVFYNxtIXTMnkDGuDHiFncYXFoD3WGpBIva9udlmvx5rgdQPIABT5WXYn/xI42OHtZBTgOqJBcX1DG7ZiOZOtvJUzV1tfVzBjpZ5ZHHutDiR42sbNA9AF4TVj3T3sZD8jGknNqRlDb+wHirh4XwT7LEGgAzPaDLJvb/ttP0jrzK3JJGO7XK4Nwyto7Pmr3n/AMYHPH5Oc/8A+QPNTul4gH6Rvq3+RXNngyGx103WtJEDopZrc6TKkqmStzMNxex6g9CF9VRdkfk+bI7L/wArG332UCpsUdSSZ7EtvZ7eo/AjkplV4iwUzqhrhk7PMHbDUaeW6xZiqx4OwKVgfU1Ys97yWREd4XcSXvP1Hpy81XOI8NviraptUS/vF7XXP5QSklryfu8x4K8YZxI1rmm463uuH8TsGzQsqWDvQiz/ABiI73tYO8geq3y7Z48ZPFFYrhphNxqwnQ8weh/mueVJsarWsYWWDnOHynYDqVGFzaTr4f8AG7qVzaapeTATZjyf9onkf1P4eSvjCqtr2ADkPfxX5NIVq/Cniw92llddzP8AbcT8zPoPiBt4DwWuNFr4mzs3Nmb1s4f31Uio5s7GuGtwuRVWfC7oW6fgtzAWEQNBV5eI6KIiwoiIgIiICIiAiIgIiICIsPeGgk7IMrnz45TRv7N9XC1+2R0rGuv0sSodxRxHN2U0kcnZsDXhgFgdiA6/mq64ngbXmjliigiZCxoH5OQdoAQcshI/KN03zD5j1W5wc+XPLj9CtcCAQbg7EbLKrDBOM4YKt0bI3NhdTx3gjIcxk+Zxc6O5FmFpaNLajZT2kxyGS3eLb7Zxlv4X2+9S8bGuPL6muhIwOBa4Agggg6gg6EEKv5fhRB25kjqpmxlxd9mcGyMBO+Uu1tfWxuOt1YSKatmowPh/h5ibFJRRyZb/AJR7QZCTv3xYgeAsByAXSwThukor/ZKWKG4s5zGAOIGwLtz6ldVFFVjxfwfI7Gaatj/2nWfK76Xwt7o/asz2cpfRfK7qDb0W3jMurW+BP4fzXJpajI432O/n1XSeJjYrG3YfDULluXSrj3HeX4rlByo9MWo+1jDwO9lF/H+qrTEOOajDZRSyRMqaN9waZ7bEXN3BjxqDc3F7+itSklu3LzH8FWPxLwnQvaNWuzj+/K4Uon3DFRSzRxvocwidlcYn5s8bzq6N2a9iNOZHQrtYpIMjg4Agi1jqDfkqt+FGK3NTDexAikb5EOa63qB7hTWrqi75nEpPBSHHvD76OpLtXQyG8Mm9gBrE4/U37xY81GWgnkv0JWwxzxuhmYHxu+Zh6jZwO7XDkRqFWXFPBklKHTQEzU41J/SRD/uNG7f1xp1DVmxUNbATvotqje6FwfG6zhqHdCDcH3CwFlZF98C482tp2v2cNHt6OG4Vh0bbMCpH4VUhpIpq6oLmMeG5GWcTkabdoWgXAJcNelrq6cIqu1iDxceBtp4abrd8TZuNxEWVhWEREBEWtX1YiYXHU7AdSg4/EHGVLQyxwTvOdwzWaAQ1v1PJOgW1Dj8bgHW7pFw5pDgQfFQviTBY6xxmcS2Uty5+ZA2aeoCrPE6asw6QuYXNZe+eO/Z/tNOjT/d1v5jO2P0hT1rJPleL9Nj7L3X58wf4gS/LKxrj1F2n03BPsrE4B4/ZWy/ZXB2ctc5hd+qLlp9NbqXis5RPyban3XMqMciboDm8tlr45I6R3YsNmgAvPidh+K5YoWD5nE/cEnFXTHEGYgNZv1N18YrWnspCTsxx08ly3ZWPGUW7o533P9F5YtiDQxwOxBBHgVrEQniPEYy2KKR1muABPTOQ3N6XJWjUyCIBsTjlaA0Zjm20XlieGMnuHHMOWtiFzv8ALnZi4mkd0Djew8E0x1qegjjyvjeS5wu/NY3cXHa1rDw1Xb4iNRhsZNQy0ZIb2jSHMcdSB1B0O4GyjGAU5fVQQ30MjQeelwrO+IFJHXPggddwhkMjh+aXlha1pHOwcT6jxU3sVNPiuI1xD4Jakxg5WRskc1rA3TUggX8ypVwljOKUMkYqXGeAkB8ckmeRgJ3jfqSR0Jty03UyZhTYoW6ai2mwA6AcuS59VTh4f4N081UxYFDWsnYJInhzTz1Go3BB1B8CvdURBxRJh9Q2RjiW5u/HfR7eYP4Hks8S/EWsq8wpgYIdbZDZ7h4v39rLPzS8pFj8X4kIpdT8sWcgakNFyTbkN9dlzMGxNtXAydjXtDs3ckGV4yuLdRfwv6qln43OInQ57Bz8732/KOcCCMzjvYi46HXfVTj4W4zmjNK/dt3MN7lzSe9fxBI9wt5iTlbU++09xzD00P4LVDl7StutV5sjTYZJYgjktfiWhE0WYC+n3FZa5dGi7zHNP9g/2UFDvbNQVHaw/NHcFvJ0TtS0jpp91+Sl2G8cQTAdoTE7mHatv4PHLzstvjfDRDeYjRmrja/cPPT+91p8AcG0+KSzP+RkL2iQAEFznAkBo2A01Kz4O/DVNeA5rg4dWkEe4WzDOWkEGygEmGnDKyanq+2sNRJTuiDtXDI8A/O0sv3XEG9tlK4qpoAIkztPyyEZS4cnFv5txrbldBwuLeDBJeooYwHE/lKVtmg/rxXIA8Wbcx0XLwjhR0bftFZHtfsqX5nSPGwfY2sNLi9hzIuFI8Wx7sy1jTYuOr7XDR5cytzDwJTG0yBjDZnayOAv4AnzOvitTjPa58+d354zt1eCauUUlQ2tLAXvPbzaECMgNZTRja+46DNzJurD4cpnRU0TX3vlBIJBIuAS0kAAkG+yqanBr8S+yUzi6nppABYZWF7Lh7nG/e7zXgO5gaDXW6YmZWgb2G6zyrXDjj6REWGxERAUcxefPIRyboPxK71VMGMe88mkqGRVN3gn6rn3utcRtvw5xF7jyWpPhjjcZbj0K6Jrx0K8ziA6LaIJi/AcEhLhE6I83R90exFvuWeEsE/wyo+0R/lHZSz8oNgSL5S21jpupdWYiNgN97rTzA7oY3HY0HFznNLS5xJ5jw18gFrTYkOo91rPh6Ln1tEH/M31boVB71mLt3Dge7bTwJ/moriuNlxIuuXjs5gf2ee+l/Eeaj1RXcyVLR3H1l14yVZ6rg/4m3qvuLEGk2zD3U0TfgYH7S143abjzGytXC6axe86nqd7nVx81WXw8cO2bfmrKNWW7agm5C1B6YlPZuXr/ALhvlsfPT+S2KuozOJ9gubVO0KorLG3tNXIHtDA1xGjnEO5ju8vvPitWsxHS0f71rW8rrY4yZ2dQZL6PAJ8DzXFeSNwRsbEW0IBB18CD6q65WZXw8E3J9yt7hevFPWwOL7AuId5FpGvqQtBz118LqDM1kLoIixt7OczMCepB0Ltd1F7/F0MkzAEcwvOQXXOwFwbDGwWs1oaAAALDawGg9F0HlHR5g2XQwx/ft1FvxXOzLapTZzSOoQbXEGGiWOxFwQWuHUEH+/VePwj4dNDSTZnAmWpe4WN7MZ3GA+PdJ/aXamN4/Oy9uF22jkb0lP3gLPLwRz4h8CGucKmneGyiPK5jr5ZA25bYjZ3L22sqsh4xfHh02Gup2iZr8gnDAHCNxc57XXJIfew02DjsRr+j1S/xpwtzauOpt3JIwwG2zmXu0+NiD79FmCvMPiN1MsFw18paNSdhfWw/kuNgtNmtZWNwtRua9oYCT08Op6BaglPCXDsNK0yRxBr3fM4Xte2pDdgTc3IHMqRr4hjytDRyX2s2qIiKAiIg5HFE+WC31OA9Bqf4KK051K6/Gc/eiZ4Od7m34FcKmfotzxG2568ZJF5STLUqKoAbrQSz6rLJFy/tQJ3Xs2oHVTR0xJ4o6oDQXOtYAk32sNSueJlzeKaq1JMLnvt7PTfvnKbehKaIVNFJWSOlOhe4kDoCdB6Cy16/hapYM7WiT/idQPI/gpIyk7FrMriSGi4I2NtbEKPVdRUREuFU8/tPH/rYhSYVxjhksh11dzADnEew0XmcPkYdr21LdjbyKm2DVz30MjYhGKl8pP2lxs7LpoLCxGh7rg4XJOhWvVwvJpBKWmZz3MkNwW6nR7Whot3TtfdvitfN9c/9JuJD8KqB9RFLOLgQtNv1nixDB6X+5TuOcObcKOYM84dTsp4i0sbc5gdXOcbuc7x1XjT8SNEvZOs0uuW5iA06/KD18FmOjvyvWpM5fEtUOYIXhJUhURjEqf/APWJXRdoGNBjBtk7Q/nuvp3dwCDqdjZMH4TkxarDJJXtaA50sjRfLfbV27nOtqdTqeS6Na8uIY3VzjYf18FMeHaiOjhEbDqTme/m53Xy5AdFLek+ZumEfCHD4CHSiWoI/wCs8ZP3Iw0HyN1Isd4XhqaYU7WNiyawljQBG7waPzTsR+Nlrs4gH1L1GPD6llpX7WSUshgnblcPZw5OaeYXXhmDgpBic8NUzJO0OG7XbOaerXDUKuuJMRGHTRx5nSxyNJDtA5oBsQeTuWostSokkh8V608w6qOxY5TvGlTH5OOU+zrL1ZjlOz5qmL99pPsCtCYxTabrt8PXyyOI0LtPQa/gq2PHVKCGMzyEm1w0ho8bkbeV1PMJ4ppCxjGzAEAbtc0X56uA5rPIiRqE/FpzH0IpHfPPKwNItdoY4Oe8XGmnd/bUubWsIvmFuvLzuqedjn+IYjUufIMsdQ+GCO40jYcuYf8AItLr/rDosyK7PAnw/bEXOdK4xljSG6B+Yk3ubWy28LqyKKiZC3LGwNH3nzJ1K1MKkaGabWAHiBzW2asJyvaRsItdtUCvdrrqKyiIgLwqr20Xuvl7LoIjjdE6VwcHC4FrHzv+KjOKVBpmnONvEa+l1Zv2FvO5XIxLhCCc3fm91rRSGI8fhpIbBKfEgAfxXCquOZXfLDYeJP8AJXu/4bUp5e4WB8NqX6G+ymihYOMJPzovY/0W/DxkObHeivBnw9pR+jZ7LYZwNTD9Ez90JopSHjKLmXD9l34L0xLGBPG0RAv74JAB5eYV3x8H0w/Qs/cC2WcNQDaNv7oTR+exXyc43+xXoyufzp3HzC/Qf+XofoHssf5dg+geyCho52O+ejI8bEfwXrFPTMObsDm6kucR5X29Feg4eg+geyw7hunO8TfYJqZFKHGWkWBcB4glcPHGtkGdsgLh+ZaxIO9v5L9C/wCV6b/pN9gvGTg6ldvC32TSx+bqXG5odI5nAfSe83ysdvRdKm4tlccrmMPVwu23pqrqqvhdh0hu6mAPVpc3+BXmz4WUDfkit6n+av0kinG4y4Elu55r1HEEnVXF/pxTDZqx/p5ByAUaVC3iCXxWzHxDLzurU/08h8F8u+HkXUIK4i4hk53XP4jmNVG362ElviD8zfuB9Fah+HbPqC8n/DZp/SBEUIX8jv0RpV0VnwdjlNzUFp6tC86f4KRNNzVyO8CB+C19M/KtMJw95tLYeDSbEj6gujNj/wBmcGvhk89AD5G+qshvwmhH6Z/o4hZf8J4iLGolt0Lrj7wprWYgdPxo6ZwZEHtYyN73tOUi4HcfY3By6nLzIGhXbijoex7ZjIHvY1xgygGR8pFmMbl7zi4kC2+vVdf/AEcY05oq17D4Mbt0NrXGgWzTfCvI8P8Atjcw/PbTsD/3iVqWMWcv5rs4diDhExsg7wGU2ta7SW3FtNbX06rZ7Zx2BW9h3DrIQAXufYW1sF1G0zRs1Yrc8cila7nddeHZfYjHRfVlFEREBERAREQEREBERAREQEREBERAREQEREBERAREQEREBERAREQEREBERAREQEREBERAREQEWUQYREQEWUQFhEQZREQFhZRAREQFhEQEREBERAREQEREBERB5hfQREGUREBYREH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encrypted-tbn3.gstatic.com/images?q=tbn:ANd9GcQ2zEcwxJogQ4Xz2lTUrkaICRDGZGXW3af-Q-90oQIW9bNr0PU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732288" cy="333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1412776"/>
            <a:ext cx="9036496" cy="5328592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Look at this sentence:</a:t>
            </a:r>
          </a:p>
          <a:p>
            <a:pPr algn="just"/>
            <a:r>
              <a:rPr lang="en-US" sz="2800" dirty="0" smtClean="0"/>
              <a:t>When the </a:t>
            </a:r>
            <a:r>
              <a:rPr lang="en-US" sz="2800" dirty="0" err="1" smtClean="0"/>
              <a:t>programme</a:t>
            </a:r>
            <a:r>
              <a:rPr lang="en-US" sz="2800" dirty="0" smtClean="0"/>
              <a:t> ends, I’ll do the washing up.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 To talk about the event in the future, we usually use the </a:t>
            </a:r>
            <a:r>
              <a:rPr lang="en-US" sz="2800" b="1" u="sng" dirty="0" smtClean="0"/>
              <a:t>Present Simple</a:t>
            </a:r>
            <a:r>
              <a:rPr lang="en-US" sz="2800" dirty="0" smtClean="0"/>
              <a:t> after </a:t>
            </a:r>
            <a:r>
              <a:rPr lang="en-US" sz="2800" b="1" u="sng" dirty="0" smtClean="0"/>
              <a:t>when, before, after, until, as soon as</a:t>
            </a:r>
            <a:r>
              <a:rPr lang="en-US" sz="2800" dirty="0" smtClean="0"/>
              <a:t>. We do not use the Future Simple.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Wait here until I get back.</a:t>
            </a:r>
          </a:p>
          <a:p>
            <a:pPr algn="just"/>
            <a:r>
              <a:rPr lang="en-US" sz="2800" dirty="0" smtClean="0"/>
              <a:t>I’ll phone you as soon as I arrive.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114800" cy="7010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Time clauses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871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8712968" cy="5112568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700" dirty="0" smtClean="0"/>
              <a:t>Придаточные предложения цели вводятся при помощи:</a:t>
            </a:r>
          </a:p>
          <a:p>
            <a:pPr algn="just"/>
            <a:r>
              <a:rPr lang="en-US" sz="2700" b="1" u="sng" dirty="0"/>
              <a:t>t</a:t>
            </a:r>
            <a:r>
              <a:rPr lang="en-US" sz="2700" b="1" u="sng" dirty="0" smtClean="0"/>
              <a:t>o/in order to/ so as to + infinitive</a:t>
            </a:r>
          </a:p>
          <a:p>
            <a:pPr algn="just"/>
            <a:r>
              <a:rPr lang="en-US" sz="2700" dirty="0" smtClean="0"/>
              <a:t>He is running </a:t>
            </a:r>
            <a:r>
              <a:rPr lang="en-US" sz="2700" b="1" u="sng" dirty="0" smtClean="0"/>
              <a:t>to / in order to / so as to </a:t>
            </a:r>
            <a:r>
              <a:rPr lang="en-US" sz="2700" dirty="0" smtClean="0"/>
              <a:t>catch the bus.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700" b="1" u="sng" dirty="0" smtClean="0"/>
              <a:t>So that + can/will </a:t>
            </a:r>
            <a:r>
              <a:rPr lang="en-US" sz="2700" dirty="0" smtClean="0"/>
              <a:t>(</a:t>
            </a:r>
            <a:r>
              <a:rPr lang="ru-RU" sz="2700" dirty="0" smtClean="0"/>
              <a:t>в значении настоящего/будущего)</a:t>
            </a:r>
          </a:p>
          <a:p>
            <a:pPr algn="l"/>
            <a:r>
              <a:rPr lang="en-US" sz="2700" dirty="0" smtClean="0"/>
              <a:t>She’ll stay at the office late </a:t>
            </a:r>
            <a:r>
              <a:rPr lang="en-US" sz="2700" b="1" u="sng" dirty="0" smtClean="0"/>
              <a:t>so that </a:t>
            </a:r>
            <a:r>
              <a:rPr lang="en-US" sz="2700" dirty="0" smtClean="0"/>
              <a:t>she </a:t>
            </a:r>
            <a:r>
              <a:rPr lang="en-US" sz="2700" b="1" u="sng" dirty="0" smtClean="0"/>
              <a:t>will</a:t>
            </a:r>
            <a:r>
              <a:rPr lang="en-US" sz="2700" dirty="0" smtClean="0"/>
              <a:t> finish the report.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700" b="1" u="sng" dirty="0" smtClean="0"/>
              <a:t>So that + could/would</a:t>
            </a:r>
            <a:r>
              <a:rPr lang="en-US" sz="2700" dirty="0" smtClean="0"/>
              <a:t> </a:t>
            </a:r>
            <a:r>
              <a:rPr lang="ru-RU" sz="2700" dirty="0" smtClean="0"/>
              <a:t>(в значении прошлого)</a:t>
            </a:r>
          </a:p>
          <a:p>
            <a:pPr algn="just"/>
            <a:r>
              <a:rPr lang="en-US" sz="2700" dirty="0" smtClean="0"/>
              <a:t>Joe joined a gym </a:t>
            </a:r>
            <a:r>
              <a:rPr lang="en-US" sz="2700" b="1" u="sng" dirty="0" smtClean="0"/>
              <a:t>so that </a:t>
            </a:r>
            <a:r>
              <a:rPr lang="en-US" sz="2700" dirty="0" smtClean="0"/>
              <a:t>he </a:t>
            </a:r>
            <a:r>
              <a:rPr lang="en-US" sz="2700" b="1" u="sng" dirty="0" smtClean="0"/>
              <a:t>could</a:t>
            </a:r>
            <a:r>
              <a:rPr lang="en-US" sz="2700" dirty="0" smtClean="0"/>
              <a:t> become fitter.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700" b="1" u="sng" dirty="0" smtClean="0"/>
              <a:t>With the view to/ with the aim of + </a:t>
            </a:r>
            <a:r>
              <a:rPr lang="en-US" sz="2700" b="1" u="sng" dirty="0" err="1" smtClean="0"/>
              <a:t>Ving</a:t>
            </a:r>
            <a:endParaRPr lang="en-US" sz="2700" b="1" u="sng" dirty="0" smtClean="0"/>
          </a:p>
          <a:p>
            <a:pPr algn="just"/>
            <a:r>
              <a:rPr lang="en-US" sz="2700" dirty="0" smtClean="0"/>
              <a:t>He went to the bank </a:t>
            </a:r>
            <a:r>
              <a:rPr lang="en-US" sz="2700" b="1" u="sng" dirty="0" smtClean="0"/>
              <a:t>with the aim of asking </a:t>
            </a:r>
            <a:r>
              <a:rPr lang="en-US" sz="2700" dirty="0" smtClean="0"/>
              <a:t>for a loan.</a:t>
            </a:r>
            <a:endParaRPr lang="ru-RU" sz="27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404664"/>
            <a:ext cx="4114800" cy="7010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Clauses of purpose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29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484784"/>
            <a:ext cx="8856984" cy="5112568"/>
          </a:xfrm>
        </p:spPr>
        <p:txBody>
          <a:bodyPr>
            <a:normAutofit/>
          </a:bodyPr>
          <a:lstStyle/>
          <a:p>
            <a:pPr marL="514350" indent="-514350" algn="just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2400" b="1" i="1" dirty="0" smtClean="0"/>
              <a:t>Such </a:t>
            </a:r>
            <a:r>
              <a:rPr lang="en-US" sz="2400" b="1" i="1" dirty="0"/>
              <a:t>a(n) </a:t>
            </a:r>
            <a:r>
              <a:rPr lang="en-US" sz="2400" b="1" dirty="0">
                <a:effectLst/>
              </a:rPr>
              <a:t>+ (adjective) + singular countable noun + that</a:t>
            </a:r>
            <a:r>
              <a:rPr 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…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/>
              <a:t>   Mrs. Abbot is </a:t>
            </a:r>
            <a:r>
              <a:rPr lang="en-US" sz="2400" b="1" i="1" dirty="0"/>
              <a:t>such a good teacher that </a:t>
            </a:r>
            <a:r>
              <a:rPr lang="en-US" sz="2400" dirty="0"/>
              <a:t>all her students love her.</a:t>
            </a:r>
          </a:p>
          <a:p>
            <a:pPr marL="514350" indent="-514350" algn="just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2400" dirty="0">
                <a:effectLst/>
              </a:rPr>
              <a:t>2.</a:t>
            </a:r>
            <a:r>
              <a:rPr lang="en-US" sz="2400" b="1" i="1" dirty="0"/>
              <a:t> Such </a:t>
            </a:r>
            <a:r>
              <a:rPr lang="en-US" sz="2400" b="1" dirty="0">
                <a:effectLst/>
              </a:rPr>
              <a:t>+ (adjective) + uncountable\plural noun + that …</a:t>
            </a:r>
            <a:r>
              <a:rPr lang="en-US" sz="2400" b="1" dirty="0"/>
              <a:t> 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/>
              <a:t>   They are </a:t>
            </a:r>
            <a:r>
              <a:rPr lang="en-US" sz="2400" b="1" i="1" dirty="0"/>
              <a:t>such nice people that </a:t>
            </a:r>
            <a:r>
              <a:rPr lang="en-US" sz="2400" dirty="0"/>
              <a:t>everybody likes them.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>
                <a:effectLst/>
              </a:rPr>
              <a:t>3.</a:t>
            </a:r>
            <a:r>
              <a:rPr lang="en-US" sz="2400" dirty="0"/>
              <a:t>    </a:t>
            </a:r>
            <a:r>
              <a:rPr lang="en-US" sz="2400" b="1" i="1" dirty="0"/>
              <a:t>So</a:t>
            </a:r>
            <a:r>
              <a:rPr lang="en-US" sz="2400" b="1" dirty="0"/>
              <a:t> </a:t>
            </a:r>
            <a:r>
              <a:rPr lang="en-US" sz="2400" b="1" dirty="0">
                <a:effectLst/>
              </a:rPr>
              <a:t>+ adjective + that …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/>
              <a:t>   The food was </a:t>
            </a:r>
            <a:r>
              <a:rPr lang="en-US" sz="2400" i="1" dirty="0"/>
              <a:t>so awful that </a:t>
            </a:r>
            <a:r>
              <a:rPr lang="en-US" sz="2400" dirty="0"/>
              <a:t>we didn’t eat it.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>
                <a:effectLst/>
              </a:rPr>
              <a:t>4.</a:t>
            </a:r>
            <a:r>
              <a:rPr lang="en-US" sz="2400" b="1" i="1" dirty="0"/>
              <a:t>   So + few\little\many\much </a:t>
            </a:r>
            <a:r>
              <a:rPr lang="en-US" sz="2400" dirty="0">
                <a:effectLst/>
              </a:rPr>
              <a:t>+ noun + that …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/>
              <a:t>   There were </a:t>
            </a:r>
            <a:r>
              <a:rPr lang="en-US" sz="2400" b="1" i="1" dirty="0"/>
              <a:t>so much traffic </a:t>
            </a:r>
            <a:r>
              <a:rPr lang="en-US" sz="2400" dirty="0"/>
              <a:t>on the streets </a:t>
            </a:r>
            <a:r>
              <a:rPr lang="en-US" sz="2400" b="1" i="1" dirty="0"/>
              <a:t>that</a:t>
            </a:r>
            <a:r>
              <a:rPr lang="en-US" sz="2400" dirty="0"/>
              <a:t> it took us an hour to drive home.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>
                <a:effectLst/>
              </a:rPr>
              <a:t>5.</a:t>
            </a:r>
            <a:r>
              <a:rPr lang="en-US" sz="2400" b="1" i="1" dirty="0"/>
              <a:t>   So</a:t>
            </a:r>
            <a:r>
              <a:rPr lang="en-US" sz="2400" dirty="0"/>
              <a:t> </a:t>
            </a:r>
            <a:r>
              <a:rPr lang="en-US" sz="2400" dirty="0">
                <a:effectLst/>
              </a:rPr>
              <a:t>+ adverb + that …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/>
              <a:t>   They were talking </a:t>
            </a:r>
            <a:r>
              <a:rPr lang="en-US" sz="2400" b="1" i="1" dirty="0"/>
              <a:t>so loudly that </a:t>
            </a:r>
            <a:r>
              <a:rPr lang="en-US" sz="2400" dirty="0"/>
              <a:t>the librarian ask them to leave the library.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>
                <a:effectLst/>
              </a:rPr>
              <a:t>6.   </a:t>
            </a:r>
            <a:r>
              <a:rPr lang="en-US" sz="2400" b="1" i="1" dirty="0"/>
              <a:t>Such + a lot of </a:t>
            </a:r>
            <a:r>
              <a:rPr lang="en-US" sz="2400" dirty="0">
                <a:effectLst/>
              </a:rPr>
              <a:t>+ noun + that …</a:t>
            </a:r>
          </a:p>
          <a:p>
            <a:pPr marL="514350" indent="-51435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/>
              <a:t>   He had </a:t>
            </a:r>
            <a:r>
              <a:rPr lang="en-US" sz="2400" b="1" i="1" dirty="0"/>
              <a:t>such a lot of work that </a:t>
            </a:r>
            <a:r>
              <a:rPr lang="en-US" sz="2400" dirty="0"/>
              <a:t>he had to cancel our dinner plans.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114800" cy="70104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Clauses of Result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17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656</TotalTime>
  <Words>341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BlackTie</vt:lpstr>
      <vt:lpstr>clauses</vt:lpstr>
      <vt:lpstr>Time clauses</vt:lpstr>
      <vt:lpstr>Clauses of purpose</vt:lpstr>
      <vt:lpstr>Clauses of Result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Ангелина</cp:lastModifiedBy>
  <cp:revision>31</cp:revision>
  <dcterms:created xsi:type="dcterms:W3CDTF">2014-08-31T13:47:14Z</dcterms:created>
  <dcterms:modified xsi:type="dcterms:W3CDTF">2014-11-30T15:30:51Z</dcterms:modified>
</cp:coreProperties>
</file>