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66" r:id="rId2"/>
    <p:sldId id="282" r:id="rId3"/>
    <p:sldId id="265" r:id="rId4"/>
    <p:sldId id="267" r:id="rId5"/>
    <p:sldId id="269" r:id="rId6"/>
    <p:sldId id="270" r:id="rId7"/>
    <p:sldId id="272" r:id="rId8"/>
    <p:sldId id="273" r:id="rId9"/>
    <p:sldId id="279" r:id="rId10"/>
    <p:sldId id="276" r:id="rId11"/>
    <p:sldId id="275" r:id="rId12"/>
    <p:sldId id="288" r:id="rId13"/>
    <p:sldId id="289" r:id="rId14"/>
    <p:sldId id="283" r:id="rId15"/>
    <p:sldId id="284" r:id="rId16"/>
    <p:sldId id="287" r:id="rId17"/>
    <p:sldId id="28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F255C-D0A3-4CDE-9563-1A3790B95188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C023F-A737-4433-A39F-070F8D1D5D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E2B56-A2E9-46D2-857C-4F6DC82A1F66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38ED8-1328-4CB4-8FA7-F6F5DE2C79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70CB5-E5EA-489D-8B96-80237B9ACE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68FA9-2C46-4EDE-A75F-1105DD8F0C43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A50D8B-A266-4C83-8DE8-DCE4C656BC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Нижний колонтитул 7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Дата 6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B854B6-8325-4742-AF61-6043A2EFE093}" type="datetimeFigureOut">
              <a:rPr lang="ru-RU"/>
              <a:pPr>
                <a:defRPr/>
              </a:pPr>
              <a:t>15.10.2013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ocviewer.yandex.ru/r.xml?sk=y5a0956e0b5352b58e97061d7d9bc5fbc&amp;url=http://ru.wikipedia.org/wiki/%D0%94%D0%B2%D0%BE%D1%80%D1%8F%D0%BD%D1%81%D1%82%D0%B2%D0%BE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3200" smtClean="0">
                <a:ln>
                  <a:noFill/>
                </a:ln>
                <a:effectLst/>
              </a:rPr>
              <a:t>Открытый урок</a:t>
            </a:r>
          </a:p>
        </p:txBody>
      </p:sp>
      <p:sp>
        <p:nvSpPr>
          <p:cNvPr id="1331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3400" b="1" smtClean="0">
                <a:latin typeface="Constantia" pitchFamily="18" charset="0"/>
              </a:rPr>
              <a:t>«Путешествие второе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en-US" sz="3400" b="1" smtClean="0">
                <a:latin typeface="Constantia" pitchFamily="18" charset="0"/>
              </a:rPr>
              <a:t>VIII</a:t>
            </a:r>
            <a:r>
              <a:rPr lang="ru-RU" sz="3400" b="1" smtClean="0">
                <a:latin typeface="Constantia" pitchFamily="18" charset="0"/>
              </a:rPr>
              <a:t>    ВЕК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3400" b="1" smtClean="0">
                <a:latin typeface="Constantia" pitchFamily="18" charset="0"/>
              </a:rPr>
              <a:t>С.Аксаков (1791-1859)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3400" b="1" smtClean="0">
                <a:latin typeface="Constantia" pitchFamily="18" charset="0"/>
              </a:rPr>
              <a:t>«Детские годы Багрова Внука»»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3400" b="1" smtClean="0">
              <a:latin typeface="Constantia" pitchFamily="18" charset="0"/>
            </a:endParaRP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3400" b="1" smtClean="0">
              <a:latin typeface="Constantia" pitchFamily="18" charset="0"/>
            </a:endParaRP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smtClean="0">
                <a:latin typeface="Constantia" pitchFamily="18" charset="0"/>
              </a:rPr>
              <a:t>4Б класс МБОУСОШ  № 5 г.Лобни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smtClean="0">
                <a:latin typeface="Constantia" pitchFamily="18" charset="0"/>
              </a:rPr>
              <a:t>Учитель: Струкова Т.М.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2400" b="1" smtClean="0">
              <a:latin typeface="Constantia" pitchFamily="18" charset="0"/>
            </a:endParaRP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2400" b="1" smtClean="0">
              <a:latin typeface="Constantia" pitchFamily="18" charset="0"/>
            </a:endParaRP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latin typeface="Constantia" pitchFamily="18" charset="0"/>
              </a:rPr>
              <a:t>16 0ктября 2013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effectLst/>
            </a:endParaRPr>
          </a:p>
        </p:txBody>
      </p:sp>
      <p:sp>
        <p:nvSpPr>
          <p:cNvPr id="2253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Constantia" pitchFamily="18" charset="0"/>
            </a:endParaRPr>
          </a:p>
        </p:txBody>
      </p:sp>
      <p:pic>
        <p:nvPicPr>
          <p:cNvPr id="22531" name="Picture 4" descr="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8207375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effectLst/>
            </a:endParaRPr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Constantia" pitchFamily="18" charset="0"/>
            </a:endParaRPr>
          </a:p>
        </p:txBody>
      </p:sp>
      <p:pic>
        <p:nvPicPr>
          <p:cNvPr id="23555" name="Picture 5" descr="i?id=130474904-1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04813"/>
            <a:ext cx="4032250" cy="575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7" descr="i?id=448721124-55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404813"/>
            <a:ext cx="3671888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6" descr="Sova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5500688"/>
            <a:ext cx="11430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500063"/>
            <a:ext cx="43053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Прямоугольник 3"/>
          <p:cNvSpPr>
            <a:spLocks noChangeArrowheads="1"/>
          </p:cNvSpPr>
          <p:nvPr/>
        </p:nvSpPr>
        <p:spPr bwMode="auto">
          <a:xfrm>
            <a:off x="357188" y="1357313"/>
            <a:ext cx="378618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Constantia" pitchFamily="18" charset="0"/>
              </a:rPr>
              <a:t>Сказку   «Аленький  цветочек» он  услышал в детстве во время своей болезни от ключницы Пелагеи, которая была великая  мастерица  сказывать  сказки.</a:t>
            </a:r>
          </a:p>
          <a:p>
            <a:endParaRPr lang="ru-RU">
              <a:solidFill>
                <a:schemeClr val="bg1"/>
              </a:solidFill>
              <a:latin typeface="Constantia" pitchFamily="18" charset="0"/>
            </a:endParaRPr>
          </a:p>
          <a:p>
            <a:r>
              <a:rPr lang="ru-RU">
                <a:solidFill>
                  <a:schemeClr val="bg1"/>
                </a:solidFill>
                <a:latin typeface="Constantia" pitchFamily="18" charset="0"/>
              </a:rPr>
              <a:t>Пришла  Пелагея,  села  у  печки  и  начала говорить, немного</a:t>
            </a:r>
          </a:p>
          <a:p>
            <a:r>
              <a:rPr lang="ru-RU">
                <a:solidFill>
                  <a:schemeClr val="bg1"/>
                </a:solidFill>
                <a:latin typeface="Constantia" pitchFamily="18" charset="0"/>
              </a:rPr>
              <a:t>нараспев: "В некиим царстве, в некиим государстве..."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rtlCol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effectLst/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Constantia" pitchFamily="18" charset="0"/>
            </a:endParaRPr>
          </a:p>
        </p:txBody>
      </p:sp>
      <p:pic>
        <p:nvPicPr>
          <p:cNvPr id="36868" name="Picture 4" descr="i?id=214453523-62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3600450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 descr="i?id=115416235-61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46038"/>
            <a:ext cx="4465638" cy="604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effectLst/>
            </a:endParaRPr>
          </a:p>
        </p:txBody>
      </p:sp>
      <p:sp>
        <p:nvSpPr>
          <p:cNvPr id="2457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2800" b="1" smtClean="0">
                <a:latin typeface="Constantia" pitchFamily="18" charset="0"/>
              </a:rPr>
              <a:t>Уса́дьба</a:t>
            </a:r>
            <a:r>
              <a:rPr lang="ru-RU" sz="2800" smtClean="0">
                <a:latin typeface="Constantia" pitchFamily="18" charset="0"/>
              </a:rPr>
              <a:t> в русской архитектуре — отдельное поселение, комплекс жилых, хозяйственных, парковых и иных построек, а также, как правило, усадебный парк, составляющих единое целое. Как правило, термин «усадьба» относят к владениям русских </a:t>
            </a:r>
            <a:r>
              <a:rPr lang="ru-RU" sz="2800" smtClean="0">
                <a:latin typeface="Constantia" pitchFamily="18" charset="0"/>
                <a:hlinkClick r:id="rId2"/>
              </a:rPr>
              <a:t>дворян</a:t>
            </a:r>
            <a:r>
              <a:rPr lang="ru-RU" sz="2800" smtClean="0">
                <a:latin typeface="Constantia" pitchFamily="18" charset="0"/>
              </a:rPr>
              <a:t> и зажиточных представителей других сословий, относящимся к XVII — началу XX веков.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effectLst/>
            </a:endParaRPr>
          </a:p>
        </p:txBody>
      </p:sp>
      <p:sp>
        <p:nvSpPr>
          <p:cNvPr id="2560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3600" smtClean="0">
                <a:latin typeface="Constantia" pitchFamily="18" charset="0"/>
              </a:rPr>
              <a:t>ПУТЕШЕСТВИЕ, -я, ср. Поездка или передвижение пешком по каким-н. местам, странам (обычно для ознакомления или отдыха). Кругосветное п. П. по родной стране. Жанр путешествий (повествовательная литература о путешествиях, странствованиях).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effectLst/>
            </a:endParaRPr>
          </a:p>
        </p:txBody>
      </p:sp>
      <p:sp>
        <p:nvSpPr>
          <p:cNvPr id="2662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u="sng" smtClean="0">
                <a:latin typeface="Constantia" pitchFamily="18" charset="0"/>
              </a:rPr>
              <a:t>Закончу урок словами Декарта: </a:t>
            </a:r>
          </a:p>
          <a:p>
            <a:r>
              <a:rPr lang="ru-RU" sz="4400" u="sng" smtClean="0">
                <a:latin typeface="Constantia" pitchFamily="18" charset="0"/>
              </a:rPr>
              <a:t>«Чтение хороших книг – это разговор с самыми лучшими людьми прошедших времён, и притом такой разговор, когда они сообщают нам только лучшие свои мысли».</a:t>
            </a:r>
            <a:r>
              <a:rPr lang="ru-RU" sz="4400" smtClean="0">
                <a:latin typeface="Constantia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6" descr="Sova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5500688"/>
            <a:ext cx="11430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Прямоугольник 5"/>
          <p:cNvSpPr>
            <a:spLocks noChangeArrowheads="1"/>
          </p:cNvSpPr>
          <p:nvPr/>
        </p:nvSpPr>
        <p:spPr bwMode="auto">
          <a:xfrm>
            <a:off x="6434138" y="578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b="1">
              <a:solidFill>
                <a:schemeClr val="bg1"/>
              </a:solidFill>
              <a:latin typeface="Constantia" pitchFamily="18" charset="0"/>
              <a:cs typeface="Times New Roman" pitchFamily="18" charset="0"/>
            </a:endParaRP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642938"/>
            <a:ext cx="6769100" cy="519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effectLst/>
            </a:endParaRPr>
          </a:p>
        </p:txBody>
      </p:sp>
      <p:sp>
        <p:nvSpPr>
          <p:cNvPr id="1433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i="1" smtClean="0">
                <a:latin typeface="Constantia" pitchFamily="18" charset="0"/>
              </a:rPr>
              <a:t>Бамбук, камень, пергамен (телячья кожа особой выделки, впервые появилась в Индии), шёлк, воск, Новгород, Египет, Китай (привозилась бумага), Русь, береста, бумага, папирус, Англия, Рим, Индия, перо (писали гусиными перьями), грамота.</a:t>
            </a:r>
            <a:r>
              <a:rPr lang="ru-RU" smtClean="0">
                <a:latin typeface="Constantia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effectLst/>
            </a:endParaRP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Constantia" pitchFamily="18" charset="0"/>
            </a:endParaRPr>
          </a:p>
        </p:txBody>
      </p:sp>
      <p:pic>
        <p:nvPicPr>
          <p:cNvPr id="15363" name="Picture 5" descr="vstup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6225" y="-271463"/>
            <a:ext cx="9696450" cy="7400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effectLst/>
            </a:endParaRP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Constantia" pitchFamily="18" charset="0"/>
            </a:endParaRPr>
          </a:p>
        </p:txBody>
      </p:sp>
      <p:pic>
        <p:nvPicPr>
          <p:cNvPr id="16387" name="Picture 5" descr="31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0"/>
            <a:ext cx="557530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Constantia" pitchFamily="18" charset="0"/>
            </a:endParaRPr>
          </a:p>
        </p:txBody>
      </p:sp>
      <p:pic>
        <p:nvPicPr>
          <p:cNvPr id="17410" name="Picture 5" descr="i?id=186022480-3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33375"/>
            <a:ext cx="3960812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6" descr="i?id=387113005-05-72&amp;n=21"/>
          <p:cNvPicPr>
            <a:picLocks noChangeAspect="1" noChangeArrowheads="1"/>
          </p:cNvPicPr>
          <p:nvPr>
            <p:ph type="title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3527425" cy="5832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effectLst/>
            </a:endParaRP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Constantia" pitchFamily="18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428625"/>
            <a:ext cx="7500938" cy="566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effectLst/>
            </a:endParaRPr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Constantia" pitchFamily="18" charset="0"/>
            </a:endParaRPr>
          </a:p>
        </p:txBody>
      </p:sp>
      <p:pic>
        <p:nvPicPr>
          <p:cNvPr id="19459" name="Picture 5" descr="i?id=389710500-37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76250"/>
            <a:ext cx="8207375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 idx="4294967295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effectLst/>
            </a:endParaRP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>
          <a:xfrm>
            <a:off x="611188" y="3789363"/>
            <a:ext cx="8075612" cy="2336800"/>
          </a:xfrm>
        </p:spPr>
        <p:txBody>
          <a:bodyPr/>
          <a:lstStyle/>
          <a:p>
            <a:endParaRPr lang="ru-RU" smtClean="0">
              <a:latin typeface="Constantia" pitchFamily="18" charset="0"/>
            </a:endParaRPr>
          </a:p>
        </p:txBody>
      </p:sp>
      <p:pic>
        <p:nvPicPr>
          <p:cNvPr id="20483" name="Picture 5" descr="i?id=4120554-4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76250"/>
            <a:ext cx="4103688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7" descr="i?id=127827516-38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500438"/>
            <a:ext cx="2447925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3" descr="i?id=370741841-64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333375"/>
            <a:ext cx="3240087" cy="341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7" descr="i?id=4121001-59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3789363"/>
            <a:ext cx="432117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F:\Аксаков С.Т\m_334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33375"/>
            <a:ext cx="4772025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Рисунок 6" descr="Sova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5715000"/>
            <a:ext cx="928687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5724525" y="2070100"/>
            <a:ext cx="2879725" cy="269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12696" anchor="ctr">
            <a:spAutoFit/>
          </a:bodyPr>
          <a:lstStyle/>
          <a:p>
            <a:r>
              <a:rPr lang="ru-RU"/>
              <a:t> СЕРГЕЙ</a:t>
            </a:r>
          </a:p>
          <a:p>
            <a:r>
              <a:rPr lang="ru-RU"/>
              <a:t> ТИМОФЕЕВИЧ </a:t>
            </a:r>
          </a:p>
          <a:p>
            <a:r>
              <a:rPr lang="ru-RU" sz="3200"/>
              <a:t>АКСАКОВ</a:t>
            </a:r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r>
              <a:rPr lang="ru-RU"/>
              <a:t>20 СЕНТЯБРЯ 1791год-</a:t>
            </a:r>
          </a:p>
          <a:p>
            <a:pPr eaLnBrk="0" hangingPunct="0"/>
            <a:r>
              <a:rPr lang="ru-RU"/>
              <a:t>30 апреля 1859 год</a:t>
            </a:r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3867150" y="3148013"/>
            <a:ext cx="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12696" anchor="ctr">
            <a:spAutoFit/>
          </a:bodyPr>
          <a:lstStyle/>
          <a:p>
            <a:endParaRPr lang="ru-RU"/>
          </a:p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273</TotalTime>
  <Words>198</Words>
  <Application>Microsoft Office PowerPoint</Application>
  <PresentationFormat>Экран (4:3)</PresentationFormat>
  <Paragraphs>30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Constantia</vt:lpstr>
      <vt:lpstr>Wingdings 2</vt:lpstr>
      <vt:lpstr>Calibri</vt:lpstr>
      <vt:lpstr>Times New Roman</vt:lpstr>
      <vt:lpstr>Бумажная</vt:lpstr>
      <vt:lpstr>Бумажная</vt:lpstr>
      <vt:lpstr>Бумажная</vt:lpstr>
      <vt:lpstr>Открытый урок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Аксаков Сергей Тимофеевич</dc:title>
  <dc:creator>Аленушка</dc:creator>
  <cp:lastModifiedBy>Пользователь Windows</cp:lastModifiedBy>
  <cp:revision>21</cp:revision>
  <dcterms:created xsi:type="dcterms:W3CDTF">2010-10-25T15:47:38Z</dcterms:created>
  <dcterms:modified xsi:type="dcterms:W3CDTF">2013-10-15T17:39:11Z</dcterms:modified>
</cp:coreProperties>
</file>