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4857784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/>
              <a:t>Игровое упражнение «Прощание».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i="1" dirty="0" smtClean="0"/>
              <a:t>Задача</a:t>
            </a:r>
            <a:r>
              <a:rPr lang="ru-RU" sz="3100" dirty="0" smtClean="0"/>
              <a:t> — </a:t>
            </a:r>
            <a:r>
              <a:rPr lang="ru-RU" sz="3100" b="0" dirty="0" smtClean="0"/>
              <a:t>обогащать лексику детей словами и выражениями в </a:t>
            </a:r>
            <a:r>
              <a:rPr lang="ru-RU" sz="3100" b="0" dirty="0" smtClean="0"/>
              <a:t>ситуации </a:t>
            </a:r>
            <a:r>
              <a:rPr lang="ru-RU" sz="3100" b="0" dirty="0" smtClean="0"/>
              <a:t>прощания.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Инструкция.</a:t>
            </a:r>
            <a:r>
              <a:rPr lang="ru-RU" sz="3100" dirty="0" smtClean="0"/>
              <a:t> </a:t>
            </a:r>
            <a:r>
              <a:rPr lang="ru-RU" sz="3100" b="0" dirty="0" smtClean="0"/>
              <a:t>Детям дают установку по речевой ситуации: «Сейчас мы будем прощаться, а вы будете моим эхо».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214950"/>
            <a:ext cx="7772400" cy="714379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Педагог произносит формулы речевого этикета, обращаясь </a:t>
            </a:r>
            <a:r>
              <a:rPr lang="ru-RU" smtClean="0"/>
              <a:t>к </a:t>
            </a:r>
            <a:r>
              <a:rPr lang="ru-RU" smtClean="0"/>
              <a:t>каждому </a:t>
            </a:r>
            <a:r>
              <a:rPr lang="ru-RU" dirty="0" smtClean="0"/>
              <a:t>ребенку.</a:t>
            </a:r>
          </a:p>
          <a:p>
            <a:pPr>
              <a:buNone/>
            </a:pPr>
            <a:r>
              <a:rPr lang="ru-RU" i="1" dirty="0" smtClean="0"/>
              <a:t>Общие для всех формы приветствия:</a:t>
            </a:r>
          </a:p>
          <a:p>
            <a:pPr lvl="0">
              <a:buNone/>
            </a:pPr>
            <a:r>
              <a:rPr lang="ru-RU" dirty="0" smtClean="0"/>
              <a:t>-До свидания!</a:t>
            </a:r>
          </a:p>
          <a:p>
            <a:pPr lvl="0">
              <a:buNone/>
            </a:pPr>
            <a:r>
              <a:rPr lang="ru-RU" dirty="0" smtClean="0"/>
              <a:t>-До встречи (когда, где)!</a:t>
            </a:r>
          </a:p>
          <a:p>
            <a:pPr lvl="0">
              <a:buNone/>
            </a:pPr>
            <a:r>
              <a:rPr lang="ru-RU" dirty="0" smtClean="0"/>
              <a:t>-Прощай(те)!</a:t>
            </a:r>
          </a:p>
          <a:p>
            <a:pPr lvl="0">
              <a:buNone/>
            </a:pPr>
            <a:r>
              <a:rPr lang="ru-RU" dirty="0" smtClean="0"/>
              <a:t>-Всего хорошего!</a:t>
            </a:r>
          </a:p>
          <a:p>
            <a:pPr lvl="0">
              <a:buNone/>
            </a:pPr>
            <a:r>
              <a:rPr lang="ru-RU" dirty="0" smtClean="0"/>
              <a:t>-Всего доброго!</a:t>
            </a:r>
          </a:p>
          <a:p>
            <a:pPr lvl="0">
              <a:buNone/>
            </a:pPr>
            <a:r>
              <a:rPr lang="ru-RU" dirty="0" smtClean="0"/>
              <a:t>-Счастливо!</a:t>
            </a:r>
          </a:p>
          <a:p>
            <a:pPr lvl="0">
              <a:buNone/>
            </a:pPr>
            <a:r>
              <a:rPr lang="ru-RU" dirty="0" smtClean="0"/>
              <a:t>-Счастливо оставаться!</a:t>
            </a:r>
          </a:p>
          <a:p>
            <a:pPr lvl="0">
              <a:buNone/>
            </a:pPr>
            <a:r>
              <a:rPr lang="ru-RU" dirty="0" smtClean="0"/>
              <a:t>-Разрешите попрощаться.</a:t>
            </a:r>
          </a:p>
          <a:p>
            <a:pPr lvl="0">
              <a:buNone/>
            </a:pPr>
            <a:r>
              <a:rPr lang="ru-RU" dirty="0" smtClean="0"/>
              <a:t>-Позвольте попрощаться.</a:t>
            </a:r>
          </a:p>
          <a:p>
            <a:pPr lvl="0">
              <a:buNone/>
            </a:pPr>
            <a:r>
              <a:rPr lang="ru-RU" dirty="0" smtClean="0"/>
              <a:t>Разрешите откланяться.</a:t>
            </a:r>
          </a:p>
          <a:p>
            <a:pPr lvl="0">
              <a:buNone/>
            </a:pPr>
            <a:r>
              <a:rPr lang="ru-RU" dirty="0" smtClean="0"/>
              <a:t>-Позвольте откланяться.</a:t>
            </a:r>
          </a:p>
          <a:p>
            <a:pPr>
              <a:buNone/>
            </a:pPr>
            <a:r>
              <a:rPr lang="ru-RU" i="1" dirty="0" smtClean="0"/>
              <a:t>Допустимые только для близких знакомых и родственников:</a:t>
            </a:r>
          </a:p>
          <a:p>
            <a:pPr lvl="0">
              <a:buNone/>
            </a:pPr>
            <a:r>
              <a:rPr lang="ru-RU" dirty="0" smtClean="0"/>
              <a:t>-Пока!</a:t>
            </a:r>
          </a:p>
          <a:p>
            <a:pPr lvl="0">
              <a:buNone/>
            </a:pPr>
            <a:r>
              <a:rPr lang="ru-RU" dirty="0" smtClean="0"/>
              <a:t>-Привет!</a:t>
            </a:r>
          </a:p>
          <a:p>
            <a:pPr lvl="0">
              <a:buNone/>
            </a:pPr>
            <a:r>
              <a:rPr lang="ru-RU" dirty="0" smtClean="0"/>
              <a:t>-</a:t>
            </a:r>
            <a:r>
              <a:rPr lang="ru-RU" dirty="0" err="1" smtClean="0"/>
              <a:t>Чао</a:t>
            </a:r>
            <a:r>
              <a:rPr lang="ru-RU" dirty="0" smtClean="0"/>
              <a:t>!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sz="2200" dirty="0" smtClean="0"/>
              <a:t>Используемая литература: </a:t>
            </a:r>
            <a:r>
              <a:rPr lang="ru-RU" sz="2200" dirty="0" err="1" smtClean="0"/>
              <a:t>Миронцева</a:t>
            </a:r>
            <a:r>
              <a:rPr lang="ru-RU" sz="2200" dirty="0" smtClean="0"/>
              <a:t> С. М. «Взаимодействие участников процесса коррекционно-речевого развития дошкольников. – СПб.: - 2012г.»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108</Words>
  <PresentationFormat>Экран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Игровое упражнение «Прощание». Задача — обогащать лексику детей словами и выражениями в ситуации прощания. Инструкция. Детям дают установку по речевой ситуации: «Сейчас мы будем прощаться, а вы будете моим эхо». 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Игровое упражнение «Прощание». Задача — обогащать лексику детей словами и выражениями в си­туации прощания. Инструкция. Детям дают установку по речевой ситуации: «Сейчас мы будем прощаться, а вы будете моим эхо». </dc:title>
  <cp:lastModifiedBy>Admin</cp:lastModifiedBy>
  <cp:revision>3</cp:revision>
  <dcterms:modified xsi:type="dcterms:W3CDTF">2015-01-22T14:25:03Z</dcterms:modified>
</cp:coreProperties>
</file>