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6" r:id="rId4"/>
    <p:sldId id="265" r:id="rId5"/>
    <p:sldId id="268" r:id="rId6"/>
    <p:sldId id="264" r:id="rId7"/>
    <p:sldId id="263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33CC"/>
    <a:srgbClr val="33CCFF"/>
    <a:srgbClr val="33CC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433AA-D7F2-4B02-8E39-7D8907F0D48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BA094-2B11-48DB-96E4-D64153F8C6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162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2"/>
            <a:ext cx="4392705" cy="329455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35822" cy="329455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5415" y="3501008"/>
            <a:ext cx="4370294" cy="3160058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3294508"/>
            <a:ext cx="4235823" cy="316008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739571"/>
            <a:ext cx="7286676" cy="4235853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«Три кита в музыке»</a:t>
            </a:r>
            <a:endParaRPr lang="ru-RU" sz="80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50004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Особо одарённый природой человек, который может и любит сочинять музыку ?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786190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КОМПОЗИТОР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с\Downloads\композитор сочиня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543" y="2571744"/>
            <a:ext cx="4150143" cy="3299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4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0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50004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называют людей, которые поют или играют на музыкальных инструментах?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000240"/>
            <a:ext cx="52517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ИСПОЛНИТЕЛИ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кс\Downloads\оркес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71744"/>
            <a:ext cx="323852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кс\Downloads\х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214686"/>
            <a:ext cx="32385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кс\Downloads\ИСПОЛНИТЕ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3714752"/>
            <a:ext cx="1714502" cy="2571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4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4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4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732" y="3504746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4286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на картинках того, кто сочиняет, исполняет и слушает музыку</a:t>
            </a:r>
            <a:endParaRPr lang="ru-RU" sz="4000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3401" t="15841" r="8461" b="59976"/>
          <a:stretch>
            <a:fillRect/>
          </a:stretch>
        </p:blipFill>
        <p:spPr bwMode="auto">
          <a:xfrm>
            <a:off x="428596" y="1857364"/>
            <a:ext cx="835824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357562"/>
          </a:xfrm>
          <a:prstGeom prst="rect">
            <a:avLst/>
          </a:prstGeom>
          <a:noFill/>
        </p:spPr>
      </p:pic>
      <p:pic>
        <p:nvPicPr>
          <p:cNvPr id="5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6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9144" cy="3429024"/>
          </a:xfrm>
          <a:prstGeom prst="rect">
            <a:avLst/>
          </a:prstGeom>
          <a:noFill/>
        </p:spPr>
      </p:pic>
      <p:pic>
        <p:nvPicPr>
          <p:cNvPr id="7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38"/>
            <a:ext cx="4643438" cy="3500462"/>
          </a:xfrm>
          <a:prstGeom prst="rect">
            <a:avLst/>
          </a:prstGeom>
          <a:noFill/>
        </p:spPr>
      </p:pic>
      <p:pic>
        <p:nvPicPr>
          <p:cNvPr id="8" name="Picture 43" descr="Без-имени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285992"/>
            <a:ext cx="4857784" cy="32920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642918"/>
            <a:ext cx="87158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 «кита» в музыке</a:t>
            </a:r>
            <a:endParaRPr lang="ru-RU" sz="8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3" y="3410399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440" y="3458937"/>
            <a:ext cx="4500562" cy="335758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4" cstate="print"/>
          <a:srcRect l="9182" t="59241" r="65776" b="8445"/>
          <a:stretch>
            <a:fillRect/>
          </a:stretch>
        </p:blipFill>
        <p:spPr bwMode="auto">
          <a:xfrm>
            <a:off x="888626" y="260648"/>
            <a:ext cx="3286148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643570" y="357166"/>
            <a:ext cx="1645707" cy="5357850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МАРШ</a:t>
            </a:r>
            <a:endParaRPr lang="ru-RU" sz="8000" b="1" i="1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14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pic>
        <p:nvPicPr>
          <p:cNvPr id="4098" name="Picture 2" descr="D:\Картинки\полька 3.jpg"/>
          <p:cNvPicPr>
            <a:picLocks noChangeAspect="1" noChangeArrowheads="1"/>
          </p:cNvPicPr>
          <p:nvPr/>
        </p:nvPicPr>
        <p:blipFill>
          <a:blip r:embed="rId4" cstate="print"/>
          <a:srcRect l="10714" t="4717" r="3571" b="5660"/>
          <a:stretch>
            <a:fillRect/>
          </a:stretch>
        </p:blipFill>
        <p:spPr bwMode="auto">
          <a:xfrm>
            <a:off x="285720" y="214290"/>
            <a:ext cx="3158311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714744" y="714356"/>
            <a:ext cx="3500462" cy="1015663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60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9" name="Picture 3" descr="D:\Картинки\вальс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7" y="3214686"/>
            <a:ext cx="3652469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643438" y="3857628"/>
            <a:ext cx="2675732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ВАЛЬС</a:t>
            </a:r>
            <a:endParaRPr lang="ru-RU" sz="66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214290"/>
            <a:ext cx="1499578" cy="6346537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ТАНЕЦ</a:t>
            </a:r>
            <a:endParaRPr lang="ru-RU" sz="7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41" y="3573016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5992"/>
            <a:ext cx="4500562" cy="3357586"/>
          </a:xfrm>
          <a:prstGeom prst="rect">
            <a:avLst/>
          </a:prstGeom>
          <a:noFill/>
        </p:spPr>
      </p:pic>
      <p:pic>
        <p:nvPicPr>
          <p:cNvPr id="5122" name="Picture 2" descr="D:\Картинки\детский х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85728"/>
            <a:ext cx="2984511" cy="2078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Картинки\женский хор Академ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000504"/>
            <a:ext cx="455319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C:\Users\кс\Downloads\х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857364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15140" y="0"/>
            <a:ext cx="1645707" cy="6632265"/>
          </a:xfrm>
          <a:prstGeom prst="rect">
            <a:avLst/>
          </a:prstGeom>
        </p:spPr>
        <p:txBody>
          <a:bodyPr vert="wordArtVert"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ПЕСНЯ</a:t>
            </a:r>
            <a:endParaRPr lang="ru-RU" sz="8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43438" cy="3357586"/>
          </a:xfrm>
          <a:prstGeom prst="rect">
            <a:avLst/>
          </a:prstGeom>
          <a:noFill/>
        </p:spPr>
      </p:pic>
      <p:pic>
        <p:nvPicPr>
          <p:cNvPr id="8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3" cy="3357562"/>
          </a:xfrm>
          <a:prstGeom prst="rect">
            <a:avLst/>
          </a:prstGeom>
          <a:noFill/>
        </p:spPr>
      </p:pic>
      <p:pic>
        <p:nvPicPr>
          <p:cNvPr id="9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10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38"/>
            <a:ext cx="4714876" cy="350046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285728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571744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103</Words>
  <Application>Microsoft Office PowerPoint</Application>
  <PresentationFormat>Экран (4:3)</PresentationFormat>
  <Paragraphs>25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</dc:creator>
  <cp:lastModifiedBy>Admin</cp:lastModifiedBy>
  <cp:revision>30</cp:revision>
  <dcterms:created xsi:type="dcterms:W3CDTF">2009-07-09T14:57:47Z</dcterms:created>
  <dcterms:modified xsi:type="dcterms:W3CDTF">2014-02-02T18:36:58Z</dcterms:modified>
</cp:coreProperties>
</file>