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15718633-8A0C-4C55-AFED-8A7901223EB9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25652-D6AA-4485-A514-23E846C3B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8633-8A0C-4C55-AFED-8A7901223EB9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25652-D6AA-4485-A514-23E846C3B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8633-8A0C-4C55-AFED-8A7901223EB9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25652-D6AA-4485-A514-23E846C3B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8633-8A0C-4C55-AFED-8A7901223EB9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25652-D6AA-4485-A514-23E846C3B107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8633-8A0C-4C55-AFED-8A7901223EB9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25652-D6AA-4485-A514-23E846C3B10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8633-8A0C-4C55-AFED-8A7901223EB9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25652-D6AA-4485-A514-23E846C3B10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8633-8A0C-4C55-AFED-8A7901223EB9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25652-D6AA-4485-A514-23E846C3B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8633-8A0C-4C55-AFED-8A7901223EB9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25652-D6AA-4485-A514-23E846C3B10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8633-8A0C-4C55-AFED-8A7901223EB9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25652-D6AA-4485-A514-23E846C3B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8633-8A0C-4C55-AFED-8A7901223EB9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25652-D6AA-4485-A514-23E846C3B10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8633-8A0C-4C55-AFED-8A7901223EB9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25652-D6AA-4485-A514-23E846C3B1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5718633-8A0C-4C55-AFED-8A7901223EB9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06825652-D6AA-4485-A514-23E846C3B1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800" dirty="0" err="1" smtClean="0"/>
              <a:t>Мбоу</a:t>
            </a:r>
            <a:r>
              <a:rPr lang="ru-RU" sz="1800" dirty="0" smtClean="0"/>
              <a:t> </a:t>
            </a:r>
            <a:r>
              <a:rPr lang="ru-RU" sz="1800" dirty="0" err="1" smtClean="0"/>
              <a:t>сош</a:t>
            </a:r>
            <a:r>
              <a:rPr lang="ru-RU" sz="1800" dirty="0" smtClean="0"/>
              <a:t> №4 г. </a:t>
            </a:r>
            <a:r>
              <a:rPr lang="ru-RU" sz="1800" dirty="0" err="1" smtClean="0"/>
              <a:t>Лыского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dirty="0" smtClean="0"/>
              <a:t>откуда произошли</a:t>
            </a:r>
            <a:br>
              <a:rPr lang="ru-RU" dirty="0" smtClean="0"/>
            </a:br>
            <a:r>
              <a:rPr lang="ru-RU" dirty="0" smtClean="0"/>
              <a:t>дни недели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7018" y="3172905"/>
            <a:ext cx="6400800" cy="762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Подготовил</a:t>
            </a:r>
            <a:r>
              <a:rPr lang="en-US" sz="2400" dirty="0" smtClean="0"/>
              <a:t>:</a:t>
            </a:r>
            <a:r>
              <a:rPr lang="ru-RU" sz="2400" dirty="0" smtClean="0"/>
              <a:t> ученик 5 «А» класса</a:t>
            </a:r>
          </a:p>
          <a:p>
            <a:r>
              <a:rPr lang="ru-RU" sz="2400" dirty="0" err="1" smtClean="0"/>
              <a:t>Рзаев</a:t>
            </a:r>
            <a:r>
              <a:rPr lang="ru-RU" sz="2400" dirty="0" smtClean="0"/>
              <a:t> Рафаэль</a:t>
            </a:r>
          </a:p>
          <a:p>
            <a:r>
              <a:rPr lang="ru-RU" sz="2400" dirty="0" smtClean="0"/>
              <a:t>Проверила</a:t>
            </a:r>
            <a:r>
              <a:rPr lang="en-US" sz="2400" dirty="0" smtClean="0"/>
              <a:t>:</a:t>
            </a:r>
            <a:r>
              <a:rPr lang="ru-RU" sz="2400" dirty="0" smtClean="0"/>
              <a:t> </a:t>
            </a:r>
            <a:r>
              <a:rPr lang="ru-RU" sz="2400" dirty="0" err="1" smtClean="0"/>
              <a:t>Семёнова</a:t>
            </a:r>
            <a:r>
              <a:rPr lang="ru-RU" sz="2400" dirty="0" smtClean="0"/>
              <a:t> С. </a:t>
            </a:r>
            <a:r>
              <a:rPr lang="ru-RU" sz="2400" smtClean="0"/>
              <a:t>В</a:t>
            </a:r>
            <a:r>
              <a:rPr lang="ru-RU" sz="2400" smtClean="0"/>
              <a:t>., </a:t>
            </a:r>
            <a:r>
              <a:rPr lang="ru-RU" sz="2400" dirty="0" smtClean="0"/>
              <a:t>учитель </a:t>
            </a:r>
          </a:p>
          <a:p>
            <a:r>
              <a:rPr lang="ru-RU" sz="2400" dirty="0" smtClean="0"/>
              <a:t>             русского языка        г.Лысково 2015 г.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0352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понедельник называют так?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Слово «понедельник» образовано от «после недели». Понедельник был первым днем после воскресенья, которое в древности называлось «неделей». Корень слова – </a:t>
            </a:r>
            <a:r>
              <a:rPr lang="ru-RU" sz="2400" dirty="0" err="1"/>
              <a:t>понедель</a:t>
            </a:r>
            <a:r>
              <a:rPr lang="ru-RU" sz="2400" dirty="0"/>
              <a:t>. Образовано оно суффиксальным способом (суффикс –ник-).</a:t>
            </a:r>
          </a:p>
        </p:txBody>
      </p:sp>
    </p:spTree>
    <p:extLst>
      <p:ext uri="{BB962C8B-B14F-4D97-AF65-F5344CB8AC3E}">
        <p14:creationId xmlns:p14="http://schemas.microsoft.com/office/powerpoint/2010/main" val="4202268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Почему вторник называется </a:t>
            </a:r>
            <a:r>
              <a:rPr lang="ru-RU" dirty="0" smtClean="0"/>
              <a:t>так?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Вторник – от слова «второй». Второй день после «недели» (нынешнего воскресенья). Заметьте – не второй день недели, а второй после недели. Корень – втор, суффикс – ник.</a:t>
            </a:r>
          </a:p>
        </p:txBody>
      </p:sp>
    </p:spTree>
    <p:extLst>
      <p:ext uri="{BB962C8B-B14F-4D97-AF65-F5344CB8AC3E}">
        <p14:creationId xmlns:p14="http://schemas.microsoft.com/office/powerpoint/2010/main" val="262037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Почему среда называется </a:t>
            </a:r>
            <a:r>
              <a:rPr lang="ru-RU" dirty="0" smtClean="0"/>
              <a:t>так?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Это слово тоже пришло из старославянского (как и «неделя», «понедельник», «вторник»). Имеет общий корень со словами «сердце», «середина». Обратите внимание: среда является серединой недели лишь в том случае, если неделя начинается с воскресенья. Этот день стоит между первыми тремя днями недели и последними. В наше время, когда неделя начинается с понедельника, «среда» не соответствует своему названию.</a:t>
            </a:r>
          </a:p>
        </p:txBody>
      </p:sp>
    </p:spTree>
    <p:extLst>
      <p:ext uri="{BB962C8B-B14F-4D97-AF65-F5344CB8AC3E}">
        <p14:creationId xmlns:p14="http://schemas.microsoft.com/office/powerpoint/2010/main" val="2013647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Почему четверг называется </a:t>
            </a:r>
            <a:r>
              <a:rPr lang="ru-RU" dirty="0" smtClean="0"/>
              <a:t>ТАК?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Как и «вторник», слово «четверг» образовано в соответствии с порядковым номером дня недели после воскресенья. «Четверг» образовано от общеславянского слова «</a:t>
            </a:r>
            <a:r>
              <a:rPr lang="ru-RU" sz="1600" dirty="0" err="1"/>
              <a:t>четвьртъкъ</a:t>
            </a:r>
            <a:r>
              <a:rPr lang="ru-RU" sz="1600" dirty="0"/>
              <a:t>», которое, в свою очередь, суффиксальным способом образовалось от слова «четвертый». Скорее всего, со временем выпал звук «т» – остался «</a:t>
            </a:r>
            <a:r>
              <a:rPr lang="ru-RU" sz="1600" dirty="0" err="1"/>
              <a:t>четверк</a:t>
            </a:r>
            <a:r>
              <a:rPr lang="ru-RU" sz="1600" dirty="0"/>
              <a:t>», а постепенно звук «к» «</a:t>
            </a:r>
            <a:r>
              <a:rPr lang="ru-RU" sz="1600" dirty="0" err="1"/>
              <a:t>озвончился</a:t>
            </a:r>
            <a:r>
              <a:rPr lang="ru-RU" sz="1600" dirty="0"/>
              <a:t>», так как он следует за сонорным (всегда звонким) звуком «р». В итоге мы имеем день недели под названием «четверг»</a:t>
            </a:r>
          </a:p>
        </p:txBody>
      </p:sp>
    </p:spTree>
    <p:extLst>
      <p:ext uri="{BB962C8B-B14F-4D97-AF65-F5344CB8AC3E}">
        <p14:creationId xmlns:p14="http://schemas.microsoft.com/office/powerpoint/2010/main" val="69403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Почему пятница называется </a:t>
            </a:r>
            <a:r>
              <a:rPr lang="ru-RU" dirty="0" smtClean="0"/>
              <a:t>ТАК?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 пятницей все немного сложнее. Конечно, слово образовано от цифры «пять» (пятый день после начала недели). Но почему не «пятник» или «пятак»? Дело в том, что еще до принятия христианства почиталась славянская богиня Пятница (имеющая отношение к пятому дню). Поэтому пятый день назвали в честь богини именно Пятницей, а не Пятником.</a:t>
            </a:r>
          </a:p>
        </p:txBody>
      </p:sp>
    </p:spTree>
    <p:extLst>
      <p:ext uri="{BB962C8B-B14F-4D97-AF65-F5344CB8AC3E}">
        <p14:creationId xmlns:p14="http://schemas.microsoft.com/office/powerpoint/2010/main" val="173933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Почему суббота называется </a:t>
            </a:r>
            <a:r>
              <a:rPr lang="ru-RU" dirty="0" smtClean="0"/>
              <a:t>ТАК?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Слово пришло из старославянского языка. Когда-то оно было заимствовано из греческого языка (от греч. </a:t>
            </a:r>
            <a:r>
              <a:rPr lang="ru-RU" dirty="0" err="1"/>
              <a:t>Sabbaton</a:t>
            </a:r>
            <a:r>
              <a:rPr lang="ru-RU" dirty="0"/>
              <a:t>). А в греческий язык оно попало из древнееврейского языка (от </a:t>
            </a:r>
            <a:r>
              <a:rPr lang="ru-RU" dirty="0" err="1"/>
              <a:t>sabbath</a:t>
            </a:r>
            <a:r>
              <a:rPr lang="ru-RU" dirty="0"/>
              <a:t> – «седьмой день, когда нужно воздерживаться от работы»). </a:t>
            </a:r>
            <a:r>
              <a:rPr lang="ru-RU" dirty="0" err="1"/>
              <a:t>Шаббат</a:t>
            </a:r>
            <a:r>
              <a:rPr lang="ru-RU" dirty="0"/>
              <a:t> – так произносится это еврейское слово, означающее буквально «покой», «отдых».</a:t>
            </a:r>
          </a:p>
        </p:txBody>
      </p:sp>
    </p:spTree>
    <p:extLst>
      <p:ext uri="{BB962C8B-B14F-4D97-AF65-F5344CB8AC3E}">
        <p14:creationId xmlns:p14="http://schemas.microsoft.com/office/powerpoint/2010/main" val="67214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Почему воскресенье </a:t>
            </a:r>
            <a:r>
              <a:rPr lang="ru-RU" dirty="0" smtClean="0"/>
              <a:t>называется ТАК?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Воскресенье – это слово, как уже было сказано, пришло на смену слову «неделя». Возникло оно, конечно же, после принятия на Руси христианства. Слово является производным от «</a:t>
            </a:r>
            <a:r>
              <a:rPr lang="ru-RU" dirty="0" err="1"/>
              <a:t>въскресити</a:t>
            </a:r>
            <a:r>
              <a:rPr lang="ru-RU" dirty="0"/>
              <a:t>». Образовано суффиксальным способом (суффикс –</a:t>
            </a:r>
            <a:r>
              <a:rPr lang="ru-RU" dirty="0" err="1"/>
              <a:t>ениj</a:t>
            </a:r>
            <a:r>
              <a:rPr lang="ru-RU" dirty="0"/>
              <a:t>-). Это день, когда, согласно писаниям, воскрес Иисус</a:t>
            </a:r>
          </a:p>
        </p:txBody>
      </p:sp>
    </p:spTree>
    <p:extLst>
      <p:ext uri="{BB962C8B-B14F-4D97-AF65-F5344CB8AC3E}">
        <p14:creationId xmlns:p14="http://schemas.microsoft.com/office/powerpoint/2010/main" val="200515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     СПАСИБО ЗА </a:t>
            </a:r>
          </a:p>
          <a:p>
            <a:r>
              <a:rPr lang="ru-RU" sz="4800" dirty="0"/>
              <a:t> </a:t>
            </a:r>
            <a:r>
              <a:rPr lang="ru-RU" sz="4800" dirty="0" smtClean="0"/>
              <a:t>     ВНИМАНИЕ!   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873785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47</TotalTime>
  <Words>495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Constantia</vt:lpstr>
      <vt:lpstr>Garamond</vt:lpstr>
      <vt:lpstr>Wingdings</vt:lpstr>
      <vt:lpstr>Кутюр</vt:lpstr>
      <vt:lpstr>Мбоу сош №4 г. Лыского откуда произошли дни недели </vt:lpstr>
      <vt:lpstr>Почему понедельник называют так?</vt:lpstr>
      <vt:lpstr>Почему вторник называется так?</vt:lpstr>
      <vt:lpstr>Почему среда называется так?</vt:lpstr>
      <vt:lpstr>Почему четверг называется ТАК?</vt:lpstr>
      <vt:lpstr>Почему пятница называется ТАК?</vt:lpstr>
      <vt:lpstr>Почему суббота называется ТАК? </vt:lpstr>
      <vt:lpstr>Почему воскресенье называется ТАК?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сош №4 г. Лыского откуда произошли дни недели</dc:title>
  <dc:creator>User</dc:creator>
  <cp:lastModifiedBy>Леонидович</cp:lastModifiedBy>
  <cp:revision>7</cp:revision>
  <dcterms:created xsi:type="dcterms:W3CDTF">2015-01-16T11:13:56Z</dcterms:created>
  <dcterms:modified xsi:type="dcterms:W3CDTF">2015-01-24T17:41:57Z</dcterms:modified>
</cp:coreProperties>
</file>