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wav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«Правила движения – достойны уважения».</a:t>
            </a:r>
            <a:endParaRPr lang="ru-RU" dirty="0"/>
          </a:p>
        </p:txBody>
      </p:sp>
      <p:pic>
        <p:nvPicPr>
          <p:cNvPr id="5" name="Рисунок 4" descr="47064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143116"/>
            <a:ext cx="6286544" cy="4438644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Переход.</a:t>
            </a:r>
            <a:endParaRPr lang="ru-RU" dirty="0"/>
          </a:p>
        </p:txBody>
      </p:sp>
      <p:pic>
        <p:nvPicPr>
          <p:cNvPr id="2050" name="Picture 2" descr="C:\Users\Надежда\Desktop\Новая папка (3)\1307198404_z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4126" y="1196752"/>
            <a:ext cx="5390796" cy="5661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Вот трёхглазый молодец.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До чего же он хитрец!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Кто откуда ни поедет,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Подмигнёт и тем, и этим.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Знает, как уладить спор,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Разноцветный…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~PP833.WAV">
            <a:hlinkClick r:id="" action="ppaction://media"/>
          </p:cNvPr>
          <p:cNvPicPr>
            <a:picLocks noRot="1" noChangeAspect="1"/>
          </p:cNvPicPr>
          <p:nvPr>
            <a:wavAudioFile r:embed="rId1" name="~PP833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Светофор.</a:t>
            </a:r>
            <a:endParaRPr lang="ru-RU" dirty="0"/>
          </a:p>
        </p:txBody>
      </p:sp>
      <p:pic>
        <p:nvPicPr>
          <p:cNvPr id="1026" name="Picture 2" descr="C:\Users\Надежда\Desktop\Новая папка (3)\b_2000002007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96753"/>
            <a:ext cx="4253012" cy="56612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Какой свет нам говорит: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«Проходите –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путь открыт»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~PP353.WAV">
            <a:hlinkClick r:id="" action="ppaction://media"/>
          </p:cNvPr>
          <p:cNvPicPr>
            <a:picLocks noRot="1" noChangeAspect="1"/>
          </p:cNvPicPr>
          <p:nvPr>
            <a:wavAudioFile r:embed="rId1" name="~PP353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Зелёный.</a:t>
            </a:r>
            <a:endParaRPr lang="ru-RU" dirty="0"/>
          </a:p>
        </p:txBody>
      </p:sp>
      <p:pic>
        <p:nvPicPr>
          <p:cNvPr id="3" name="Рисунок 2" descr="Traffic Light Gre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126440"/>
            <a:ext cx="4301834" cy="573156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Какой свет нам говорит: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«Вы постойте – путь закрыт!»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~PP2174.WAV">
            <a:hlinkClick r:id="" action="ppaction://media"/>
          </p:cNvPr>
          <p:cNvPicPr>
            <a:picLocks noRot="1" noChangeAspect="1"/>
          </p:cNvPicPr>
          <p:nvPr>
            <a:wavAudioFile r:embed="rId1" name="~PP2174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Красный.</a:t>
            </a:r>
            <a:endParaRPr lang="ru-RU" dirty="0"/>
          </a:p>
        </p:txBody>
      </p:sp>
      <p:pic>
        <p:nvPicPr>
          <p:cNvPr id="3" name="Рисунок 2" descr="1317671641TEz15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114457"/>
            <a:ext cx="4032448" cy="5184576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Молодцы!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3" descr="C:\Users\Надежда\Desktop\Новая папка (3)\090572b36aa3feb7c6fda2210daa05f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84784"/>
            <a:ext cx="3888432" cy="492187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92150"/>
            <a:ext cx="7772400" cy="5762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82738" y="1412875"/>
            <a:ext cx="7561262" cy="422592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 Расширять представления детей об окружающей дорожной среде и правилах дорожного поведения.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2. Познакомить детей со значением дорожных знаков, научить понимать их схематическое изображение для правильной ориентации на улицах и дорогах.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3. Развивать способность практически применять полученные знания в дорожно-транспортной среде.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4. Воспитывать дисциплинированность и сознательное выполнение Правил дорожного движения, культуру поведения в дорожно-транспортном процессе.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5. Активизировать работу по пропаганде правил дорожного движения и безопасного образа жизни среди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дежда\Desktop\Новая папка (3)\090572b36aa3feb7c6fda2210daa05f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356421" cy="4248472"/>
          </a:xfrm>
          <a:prstGeom prst="rect">
            <a:avLst/>
          </a:prstGeom>
          <a:noFill/>
        </p:spPr>
      </p:pic>
      <p:pic>
        <p:nvPicPr>
          <p:cNvPr id="1026" name="Picture 2" descr="C:\Users\Надежда\Desktop\Новая папка (3)\51970501-v01_08_1200_17062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0109" y="2204864"/>
            <a:ext cx="6033891" cy="4248472"/>
          </a:xfrm>
          <a:prstGeom prst="rect">
            <a:avLst/>
          </a:prstGeom>
          <a:noFill/>
        </p:spPr>
      </p:pic>
      <p:pic>
        <p:nvPicPr>
          <p:cNvPr id="4" name="~PP865.WAV">
            <a:hlinkClick r:id="" action="ppaction://media"/>
          </p:cNvPr>
          <p:cNvPicPr>
            <a:picLocks noRot="1" noChangeAspect="1"/>
          </p:cNvPicPr>
          <p:nvPr>
            <a:wavAudioFile r:embed="rId2" name="~PP865.WAV"/>
          </p:nvPr>
        </p:nvPicPr>
        <p:blipFill>
          <a:blip r:embed="rId6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631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адежда\Desktop\Новая папка (3)\090572b36aa3feb7c6fda2210daa05f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29213"/>
            <a:ext cx="3419872" cy="4328787"/>
          </a:xfrm>
          <a:prstGeom prst="rect">
            <a:avLst/>
          </a:prstGeom>
          <a:noFill/>
        </p:spPr>
      </p:pic>
      <p:pic>
        <p:nvPicPr>
          <p:cNvPr id="2050" name="Picture 2" descr="C:\Users\Надежда\Desktop\Новая папка (3)\e89feede974acf0c8a19c57c2df44ee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2485" y="188640"/>
            <a:ext cx="6061515" cy="4248472"/>
          </a:xfrm>
          <a:prstGeom prst="rect">
            <a:avLst/>
          </a:prstGeom>
          <a:noFill/>
        </p:spPr>
      </p:pic>
      <p:pic>
        <p:nvPicPr>
          <p:cNvPr id="7" name="~PP3430.WAV">
            <a:hlinkClick r:id="" action="ppaction://media"/>
          </p:cNvPr>
          <p:cNvPicPr>
            <a:picLocks noRot="1" noChangeAspect="1"/>
          </p:cNvPicPr>
          <p:nvPr>
            <a:wavAudioFile r:embed="rId2" name="~PP3430.WAV"/>
          </p:nvPr>
        </p:nvPicPr>
        <p:blipFill>
          <a:blip r:embed="rId6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0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Надежда\Desktop\Новая папка (3)\090572b36aa3feb7c6fda2210daa05f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2936"/>
            <a:ext cx="3039228" cy="3846977"/>
          </a:xfrm>
          <a:prstGeom prst="rect">
            <a:avLst/>
          </a:prstGeom>
          <a:noFill/>
        </p:spPr>
      </p:pic>
      <p:pic>
        <p:nvPicPr>
          <p:cNvPr id="3074" name="Picture 2" descr="C:\Users\Надежда\Desktop\Новая папка (3)\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8525" y="260648"/>
            <a:ext cx="6225475" cy="4320480"/>
          </a:xfrm>
          <a:prstGeom prst="rect">
            <a:avLst/>
          </a:prstGeom>
          <a:noFill/>
        </p:spPr>
      </p:pic>
      <p:pic>
        <p:nvPicPr>
          <p:cNvPr id="7" name="~PP3855.WAV">
            <a:hlinkClick r:id="" action="ppaction://media"/>
          </p:cNvPr>
          <p:cNvPicPr>
            <a:picLocks noRot="1" noChangeAspect="1"/>
          </p:cNvPicPr>
          <p:nvPr>
            <a:wavAudioFile r:embed="rId2" name="~PP3855.WAV"/>
          </p:nvPr>
        </p:nvPicPr>
        <p:blipFill>
          <a:blip r:embed="rId6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53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дежда\Desktop\Новая папка (3)\090572b36aa3feb7c6fda2210daa05f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23204" cy="3573539"/>
          </a:xfrm>
          <a:prstGeom prst="rect">
            <a:avLst/>
          </a:prstGeom>
          <a:noFill/>
        </p:spPr>
      </p:pic>
      <p:pic>
        <p:nvPicPr>
          <p:cNvPr id="4098" name="Picture 2" descr="C:\Users\Надежда\Desktop\Новая папка (3)\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7073" y="1484784"/>
            <a:ext cx="6596927" cy="4869160"/>
          </a:xfrm>
          <a:prstGeom prst="rect">
            <a:avLst/>
          </a:prstGeom>
          <a:noFill/>
        </p:spPr>
      </p:pic>
      <p:pic>
        <p:nvPicPr>
          <p:cNvPr id="4" name="~PP674.WAV">
            <a:hlinkClick r:id="" action="ppaction://media"/>
          </p:cNvPr>
          <p:cNvPicPr>
            <a:picLocks noRot="1" noChangeAspect="1"/>
          </p:cNvPicPr>
          <p:nvPr>
            <a:wavAudioFile r:embed="rId2" name="~PP674.WAV"/>
          </p:nvPr>
        </p:nvPicPr>
        <p:blipFill>
          <a:blip r:embed="rId6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22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зовутся те дорожки,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 которым ходят ножки.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Различать учись их точно,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Не лети как на пожар.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Переходные дорожки-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Это только…?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~PP512.WAV">
            <a:hlinkClick r:id="" action="ppaction://media"/>
          </p:cNvPr>
          <p:cNvPicPr>
            <a:picLocks noRot="1" noChangeAspect="1"/>
          </p:cNvPicPr>
          <p:nvPr>
            <a:wavAudioFile r:embed="rId1" name="~PP512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Тротуар.</a:t>
            </a:r>
            <a:endParaRPr lang="ru-RU" dirty="0"/>
          </a:p>
        </p:txBody>
      </p:sp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73" y="1319212"/>
            <a:ext cx="7319135" cy="505831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Ну, а если пешеходу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Тротуар не по пути?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Если нужно пешеходу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Мостовую перейти?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Сразу ищет пешеход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Знак дорожный…?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~PP2049.WAV">
            <a:hlinkClick r:id="" action="ppaction://media"/>
          </p:cNvPr>
          <p:cNvPicPr>
            <a:picLocks noRot="1" noChangeAspect="1"/>
          </p:cNvPicPr>
          <p:nvPr>
            <a:wavAudioFile r:embed="rId1" name="~PP2049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130</Words>
  <Application>Microsoft Office PowerPoint</Application>
  <PresentationFormat>Экран (4:3)</PresentationFormat>
  <Paragraphs>18</Paragraphs>
  <Slides>17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«Правила движения – достойны уважения».</vt:lpstr>
      <vt:lpstr>Задачи.</vt:lpstr>
      <vt:lpstr>Слайд 3</vt:lpstr>
      <vt:lpstr>Слайд 4</vt:lpstr>
      <vt:lpstr>Слайд 5</vt:lpstr>
      <vt:lpstr>Слайд 6</vt:lpstr>
      <vt:lpstr>Как зовутся те дорожки, По которым ходят ножки. Различать учись их точно, Не лети как на пожар. Переходные дорожки- Это только…?</vt:lpstr>
      <vt:lpstr>Тротуар.</vt:lpstr>
      <vt:lpstr>Ну, а если пешеходу Тротуар не по пути? Если нужно пешеходу Мостовую перейти? Сразу ищет пешеход Знак дорожный…?</vt:lpstr>
      <vt:lpstr>Переход.</vt:lpstr>
      <vt:lpstr>Вот трёхглазый молодец. До чего же он хитрец! Кто откуда ни поедет, Подмигнёт и тем, и этим. Знает, как уладить спор, Разноцветный…</vt:lpstr>
      <vt:lpstr>Светофор.</vt:lpstr>
      <vt:lpstr>Какой свет нам говорит: «Проходите –  путь открыт»</vt:lpstr>
      <vt:lpstr>Зелёный.</vt:lpstr>
      <vt:lpstr>Какой свет нам говорит:  «Вы постойте – путь закрыт!»</vt:lpstr>
      <vt:lpstr>Красный.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«Правила движения – достойны уважения».</dc:title>
  <dc:creator>Надежда</dc:creator>
  <cp:lastModifiedBy>Надежда</cp:lastModifiedBy>
  <cp:revision>7</cp:revision>
  <dcterms:created xsi:type="dcterms:W3CDTF">2014-11-19T18:28:16Z</dcterms:created>
  <dcterms:modified xsi:type="dcterms:W3CDTF">2014-11-20T18:00:16Z</dcterms:modified>
</cp:coreProperties>
</file>