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41f92d9c95eb835f43b556e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4514">
            <a:off x="478903" y="214035"/>
            <a:ext cx="3806832" cy="2865455"/>
          </a:xfrm>
          <a:prstGeom prst="rect">
            <a:avLst/>
          </a:prstGeom>
          <a:noFill/>
        </p:spPr>
      </p:pic>
      <p:pic>
        <p:nvPicPr>
          <p:cNvPr id="2051" name="Picture 3" descr="C:\Users\User\Downloads\11111111111111111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32344">
            <a:off x="5160279" y="332464"/>
            <a:ext cx="3488580" cy="3213256"/>
          </a:xfrm>
          <a:prstGeom prst="rect">
            <a:avLst/>
          </a:prstGeom>
          <a:noFill/>
        </p:spPr>
      </p:pic>
      <p:pic>
        <p:nvPicPr>
          <p:cNvPr id="2053" name="Picture 5" descr="C:\Users\User\Downloads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17032"/>
            <a:ext cx="2808312" cy="2808312"/>
          </a:xfrm>
          <a:prstGeom prst="rect">
            <a:avLst/>
          </a:prstGeom>
          <a:noFill/>
        </p:spPr>
      </p:pic>
      <p:pic>
        <p:nvPicPr>
          <p:cNvPr id="2054" name="Picture 6" descr="C:\Users\User\Downloads\1315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492896"/>
            <a:ext cx="464852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19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wnloads\sa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ownloads\1231365b620ffb727294966722e5b225_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431024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2014-12-02T16:42:13Z</dcterms:created>
  <dcterms:modified xsi:type="dcterms:W3CDTF">2014-12-06T13:55:57Z</dcterms:modified>
</cp:coreProperties>
</file>