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4"/>
  </p:notesMasterIdLst>
  <p:sldIdLst>
    <p:sldId id="256" r:id="rId2"/>
    <p:sldId id="257" r:id="rId3"/>
    <p:sldId id="263" r:id="rId4"/>
    <p:sldId id="259" r:id="rId5"/>
    <p:sldId id="264" r:id="rId6"/>
    <p:sldId id="258" r:id="rId7"/>
    <p:sldId id="260" r:id="rId8"/>
    <p:sldId id="266" r:id="rId9"/>
    <p:sldId id="261" r:id="rId10"/>
    <p:sldId id="267" r:id="rId11"/>
    <p:sldId id="262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90" autoAdjust="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3B0CCC-49D6-4253-94F0-A207682E1F56}" type="datetimeFigureOut">
              <a:rPr lang="ru-RU" smtClean="0"/>
              <a:pPr/>
              <a:t>08.04.2014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7F41D5-E424-46DE-B27A-F8DE982E27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85211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F41D5-E424-46DE-B27A-F8DE982E2714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796371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08.04.2014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08.04.2014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08.04.2014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08.04.2014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08.04.2014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268760"/>
            <a:ext cx="7772400" cy="1470025"/>
          </a:xfrm>
        </p:spPr>
        <p:txBody>
          <a:bodyPr/>
          <a:lstStyle/>
          <a:p>
            <a:r>
              <a:rPr lang="ru-RU" dirty="0"/>
              <a:t>Марина </a:t>
            </a:r>
            <a:r>
              <a:rPr lang="ru-RU" dirty="0" smtClean="0"/>
              <a:t>Цветаева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732240" y="4149080"/>
            <a:ext cx="1904256" cy="2065784"/>
          </a:xfrm>
        </p:spPr>
        <p:txBody>
          <a:bodyPr>
            <a:normAutofit/>
          </a:bodyPr>
          <a:lstStyle/>
          <a:p>
            <a:r>
              <a:rPr lang="ru-RU" dirty="0" smtClean="0"/>
              <a:t>Выполнил</a:t>
            </a:r>
          </a:p>
          <a:p>
            <a:r>
              <a:rPr lang="ru-RU" dirty="0" smtClean="0"/>
              <a:t>Крюков Евгений </a:t>
            </a:r>
          </a:p>
          <a:p>
            <a:r>
              <a:rPr lang="ru-RU" dirty="0" smtClean="0"/>
              <a:t>9-б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708920"/>
            <a:ext cx="238125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6587046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2595504"/>
            <a:ext cx="3901618" cy="2940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276872"/>
            <a:ext cx="2216494" cy="325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532126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Смерть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31 августа 1941 года покончила жизнь самоубийством </a:t>
            </a:r>
            <a:r>
              <a:rPr lang="ru-RU" dirty="0" smtClean="0"/>
              <a:t> </a:t>
            </a:r>
            <a:r>
              <a:rPr lang="ru-RU" dirty="0"/>
              <a:t>в доме </a:t>
            </a:r>
            <a:r>
              <a:rPr lang="ru-RU" dirty="0" err="1" smtClean="0"/>
              <a:t>Бродельщиковых</a:t>
            </a:r>
            <a:r>
              <a:rPr lang="ru-RU" dirty="0" smtClean="0"/>
              <a:t>, </a:t>
            </a:r>
            <a:r>
              <a:rPr lang="ru-RU" dirty="0"/>
              <a:t>куда вместе с сыном была определена на постой. Оставила три предсмертные записки: тем, кто будет её хоронить </a:t>
            </a:r>
            <a:r>
              <a:rPr lang="ru-RU" dirty="0" smtClean="0"/>
              <a:t>. </a:t>
            </a:r>
            <a:r>
              <a:rPr lang="ru-RU" dirty="0"/>
              <a:t>Оригинал записки «эвакуированным» не </a:t>
            </a:r>
            <a:r>
              <a:rPr lang="ru-RU" dirty="0" smtClean="0"/>
              <a:t>сохранился, </a:t>
            </a:r>
            <a:r>
              <a:rPr lang="ru-RU" dirty="0"/>
              <a:t>её текст известен по списку, который разрешили сделать Георгию Эфрону.</a:t>
            </a:r>
          </a:p>
        </p:txBody>
      </p:sp>
    </p:spTree>
    <p:extLst>
      <p:ext uri="{BB962C8B-B14F-4D97-AF65-F5344CB8AC3E}">
        <p14:creationId xmlns:p14="http://schemas.microsoft.com/office/powerpoint/2010/main" xmlns="" val="22127996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Дом, где она </a:t>
            </a:r>
            <a:r>
              <a:rPr lang="ru-RU" dirty="0" err="1" smtClean="0"/>
              <a:t>закочила</a:t>
            </a:r>
            <a:r>
              <a:rPr lang="ru-RU" dirty="0" smtClean="0"/>
              <a:t> свою жизнь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276872"/>
            <a:ext cx="3919703" cy="2939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234275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Детство и юность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/>
              <a:t>Марина Цветаева родилась 26 </a:t>
            </a:r>
            <a:r>
              <a:rPr lang="ru-RU" dirty="0" smtClean="0"/>
              <a:t>сентября 1892 </a:t>
            </a:r>
            <a:r>
              <a:rPr lang="ru-RU" dirty="0"/>
              <a:t>года в Москве, в день, когда православная церковь празднует память апостола Иоанна Богослова. Её отец, Иван Владимирович, — профессор Московского университета, известный филолог и искусствовед; стал в дальнейшем директором </a:t>
            </a:r>
            <a:r>
              <a:rPr lang="ru-RU" dirty="0" err="1"/>
              <a:t>Румянцевского</a:t>
            </a:r>
            <a:r>
              <a:rPr lang="ru-RU" dirty="0"/>
              <a:t> музея и основателем Музея изящных искусств. Мать, Мария </a:t>
            </a:r>
            <a:r>
              <a:rPr lang="ru-RU" dirty="0" err="1"/>
              <a:t>Мейн</a:t>
            </a:r>
            <a:r>
              <a:rPr lang="ru-RU" dirty="0"/>
              <a:t> </a:t>
            </a:r>
            <a:r>
              <a:rPr lang="ru-RU" dirty="0" smtClean="0"/>
              <a:t>, </a:t>
            </a:r>
            <a:r>
              <a:rPr lang="ru-RU" dirty="0"/>
              <a:t>была пианисткой, ученицей Николая Рубинштейна. Бабушка М. И. Цветаевой по материнской линии — полька Мария </a:t>
            </a:r>
            <a:r>
              <a:rPr lang="ru-RU" dirty="0" err="1"/>
              <a:t>Лукинична</a:t>
            </a:r>
            <a:r>
              <a:rPr lang="ru-RU" dirty="0"/>
              <a:t> </a:t>
            </a:r>
            <a:r>
              <a:rPr lang="ru-RU" dirty="0" err="1" smtClean="0"/>
              <a:t>Бернацкая</a:t>
            </a:r>
            <a:r>
              <a:rPr lang="ru-RU" dirty="0" smtClean="0"/>
              <a:t>. Марина </a:t>
            </a:r>
            <a:r>
              <a:rPr lang="ru-RU" dirty="0"/>
              <a:t>начала писать стихи ещё в шестилетнем возрасте, не только на русском, но и на французском и немецком языках. Огромное влияние на формирование её характера оказывала мать, которая мечтала видеть дочь </a:t>
            </a:r>
            <a:r>
              <a:rPr lang="ru-RU" dirty="0" smtClean="0"/>
              <a:t>музыкантом. Марина </a:t>
            </a:r>
            <a:r>
              <a:rPr lang="ru-RU" dirty="0"/>
              <a:t>Цветаева жила здесь в 1911—1912 </a:t>
            </a:r>
            <a:r>
              <a:rPr lang="ru-RU" dirty="0" smtClean="0"/>
              <a:t>годах. Детские </a:t>
            </a:r>
            <a:r>
              <a:rPr lang="ru-RU" dirty="0"/>
              <a:t>годы Цветаевой прошли в Москве и в Тарусе. Из-за болезни матери подолгу жила в Италии, Швейцарии и Германии. Начальное образование получила в Москве, в частной женской гимназии М. Т. </a:t>
            </a:r>
            <a:r>
              <a:rPr lang="ru-RU" dirty="0" err="1" smtClean="0"/>
              <a:t>Брюхоненко</a:t>
            </a:r>
            <a:r>
              <a:rPr lang="ru-RU" dirty="0" smtClean="0"/>
              <a:t>; </a:t>
            </a:r>
            <a:r>
              <a:rPr lang="ru-RU" dirty="0"/>
              <a:t>продолжила его в пансионах </a:t>
            </a:r>
            <a:r>
              <a:rPr lang="ru-RU" dirty="0" smtClean="0"/>
              <a:t>Лозанны и </a:t>
            </a:r>
            <a:r>
              <a:rPr lang="ru-RU" dirty="0" err="1"/>
              <a:t>Фрайбурга</a:t>
            </a:r>
            <a:r>
              <a:rPr lang="ru-RU" dirty="0"/>
              <a:t> </a:t>
            </a:r>
            <a:r>
              <a:rPr lang="ru-RU" dirty="0" smtClean="0"/>
              <a:t>. </a:t>
            </a:r>
            <a:r>
              <a:rPr lang="ru-RU" dirty="0"/>
              <a:t>В шестнадцать лет предприняла поездку в Париж, чтобы прослушать в Сорбонне краткий курс лекций о старофранцузской </a:t>
            </a:r>
            <a:r>
              <a:rPr lang="ru-RU" dirty="0" err="1" smtClean="0"/>
              <a:t>литературе.После</a:t>
            </a:r>
            <a:r>
              <a:rPr lang="ru-RU" dirty="0" smtClean="0"/>
              <a:t> </a:t>
            </a:r>
            <a:r>
              <a:rPr lang="ru-RU" dirty="0"/>
              <a:t>смерти матери от чахотки в 1906 году остались с сестрой Анастасией, сводным братом Андреем и сводной сестрой Валерией на попечении отца, который знакомил детей с классической отечественной и зарубежной литературой, искусством. Иван Владимирович поощрял изучение европейских языков, следил за тем, чтобы все дети получили основательное образование.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584225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51236"/>
            <a:ext cx="2952328" cy="4162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996952"/>
            <a:ext cx="4505794" cy="292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980728"/>
            <a:ext cx="1912157" cy="1912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2301951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Взрослая жизнь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В 1917 году Цветаева родила дочь Ирину, которая умерла от голода в приюте в </a:t>
            </a:r>
            <a:r>
              <a:rPr lang="ru-RU" dirty="0" err="1" smtClean="0"/>
              <a:t>Кунцево</a:t>
            </a:r>
            <a:r>
              <a:rPr lang="ru-RU" dirty="0"/>
              <a:t> </a:t>
            </a:r>
            <a:r>
              <a:rPr lang="ru-RU" dirty="0" smtClean="0"/>
              <a:t>в </a:t>
            </a:r>
            <a:r>
              <a:rPr lang="ru-RU" dirty="0"/>
              <a:t>возрасте 3 </a:t>
            </a:r>
            <a:r>
              <a:rPr lang="ru-RU" dirty="0" smtClean="0"/>
              <a:t>лет. Годы </a:t>
            </a:r>
            <a:r>
              <a:rPr lang="ru-RU" dirty="0"/>
              <a:t>Гражданской войны оказались для Цветаевой очень тяжелыми. Сергей Эфрон служил в рядах Белой армии. Марина жила в Москве, в Борисоглебском переулке. В эти годы появился цикл стихов «Лебединый стан», проникнутый сочувствием к белому </a:t>
            </a:r>
            <a:r>
              <a:rPr lang="ru-RU" dirty="0" smtClean="0"/>
              <a:t>движению. В </a:t>
            </a:r>
            <a:r>
              <a:rPr lang="ru-RU" dirty="0"/>
              <a:t>1918—1919 годах Цветаева пишет романтические пьесы; созданы поэмы «Егорушка», «Царь-девица», «На красном коне</a:t>
            </a:r>
            <a:r>
              <a:rPr lang="ru-RU" dirty="0" smtClean="0"/>
              <a:t>». В </a:t>
            </a:r>
            <a:r>
              <a:rPr lang="ru-RU" dirty="0"/>
              <a:t>апреле 1920 года Цветаева познакомилась с князем Сергеем Волконским.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89174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44823"/>
            <a:ext cx="3024336" cy="3749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844824"/>
            <a:ext cx="3096344" cy="3838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6926105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Начало творческой деятельности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В 1910 году Марина опубликовала </a:t>
            </a:r>
            <a:r>
              <a:rPr lang="ru-RU" dirty="0" smtClean="0"/>
              <a:t> </a:t>
            </a:r>
            <a:r>
              <a:rPr lang="ru-RU" dirty="0"/>
              <a:t>на свои собственные деньги первый сборник стихов — «Вечерний альбом», в который были включены в основном её школьные работы</a:t>
            </a:r>
            <a:r>
              <a:rPr lang="ru-RU" dirty="0" smtClean="0"/>
              <a:t>. </a:t>
            </a:r>
            <a:r>
              <a:rPr lang="ru-RU" dirty="0"/>
              <a:t>Её творчество привлекло к себе внимание знаменитых поэтов — Валерия Брюсова, Максимилиана Волошина и Николая Гумилёва. В этом же году Цветаева написала свою первую критическую статью «Волшебство в стихах Брюсова». За «Вечерним альбомом» двумя годами позже последовал второй сборник — «Волшебный фонарь</a:t>
            </a:r>
            <a:r>
              <a:rPr lang="ru-RU" dirty="0" smtClean="0"/>
              <a:t>». Начало </a:t>
            </a:r>
            <a:r>
              <a:rPr lang="ru-RU" dirty="0"/>
              <a:t>творческой деятельности Цветаевой связано с кругом московских символистов. После знакомства с Брюсовым и поэтом Эллисом </a:t>
            </a:r>
            <a:r>
              <a:rPr lang="ru-RU" dirty="0" smtClean="0"/>
              <a:t>Цветаева </a:t>
            </a:r>
            <a:r>
              <a:rPr lang="ru-RU" dirty="0"/>
              <a:t>участвует в деятельности кружков и студий при издательстве «Мусагет</a:t>
            </a:r>
            <a:r>
              <a:rPr lang="ru-RU" dirty="0" smtClean="0"/>
              <a:t>». На </a:t>
            </a:r>
            <a:r>
              <a:rPr lang="ru-RU" dirty="0"/>
              <a:t>раннее творчество Цветаевой значительное влияние оказали Николай Некрасов, Валерий Брюсов и Максимилиан </a:t>
            </a:r>
            <a:r>
              <a:rPr lang="ru-RU" dirty="0" smtClean="0"/>
              <a:t>Волошин. В </a:t>
            </a:r>
            <a:r>
              <a:rPr lang="ru-RU" dirty="0"/>
              <a:t>1911 году Цветаева познакомилась со своим будущим мужем Сергеем Эфроном; в январе 1912 — вышла за него замуж. В этом же году у Марины и Сергея родилась дочь </a:t>
            </a:r>
            <a:r>
              <a:rPr lang="ru-RU" dirty="0" smtClean="0"/>
              <a:t>Ариадна. В </a:t>
            </a:r>
            <a:r>
              <a:rPr lang="ru-RU" dirty="0"/>
              <a:t>1913 году выходит третий сборник — «Из двух книг</a:t>
            </a:r>
            <a:r>
              <a:rPr lang="ru-RU" dirty="0" smtClean="0"/>
              <a:t>». Летом </a:t>
            </a:r>
            <a:r>
              <a:rPr lang="ru-RU" dirty="0"/>
              <a:t>1916 года Цветаева приехала в город Александров, где жила её сестра Анастасия Цветаева с гражданским мужем Маврикием </a:t>
            </a:r>
            <a:r>
              <a:rPr lang="ru-RU" dirty="0" err="1"/>
              <a:t>Минцем</a:t>
            </a:r>
            <a:r>
              <a:rPr lang="ru-RU" dirty="0"/>
              <a:t> и сыном Андреем. В Александрове Цветаевой был написан цикл </a:t>
            </a:r>
            <a:r>
              <a:rPr lang="ru-RU" dirty="0" smtClean="0"/>
              <a:t>стихотворений, </a:t>
            </a:r>
            <a:r>
              <a:rPr lang="ru-RU" dirty="0"/>
              <a:t>а её пребывание в городе литературоведы позднее назвали «Александровским летом Марины Цветаевой».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614152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Эмиграция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В мае 1922 года Цветаевой разрешили уехать с дочерью Ариадной за границу — к мужу, который, пережив разгром Деникина, будучи белым офицером, теперь стал студентом Пражского университета. Сначала Цветаева с дочерью недолго жила в Берлине, затем три года в предместьях Праги. В Чехии написаны знаменитые «Поэма Горы» и «Поэма Конца», посвященные Константину Родзевичу. В 1925 году после рождения сына Георгия семья перебралась в Париж. В Париже на Цветаеву сильно воздействовала атмосфера, сложившаяся вокруг неё из-за деятельности мужа. Эфрона обвиняли в том, что он был завербован НКВД и участвовал в заговоре против Льва Седова, сына Троцкого. Большинство из созданного Цветаевой в эмиграции осталось неопубликованным. В 1928 в Париже выходит последний прижизненный сборник поэтессы — «После России», включивший в себя стихотворения 1922—1925 годов. Позднее Цветаева пишет об этом так: «Моя неудача в эмиграции — в том, что я не эмигрант, что я по духу, то есть по воздуху и по размаху — там, туда, оттуда…». В отличие от стихов, не получивших в эмигрантской среде признания, успехом пользовалась её проза, занявшая основное место в её творчестве 1930-х </a:t>
            </a:r>
            <a:r>
              <a:rPr lang="ru-RU" dirty="0" smtClean="0"/>
              <a:t>годов. </a:t>
            </a:r>
            <a:r>
              <a:rPr lang="ru-RU" dirty="0"/>
              <a:t>В это время изданы «Мой Пушкин</a:t>
            </a:r>
            <a:r>
              <a:rPr lang="ru-RU" dirty="0" smtClean="0"/>
              <a:t>», </a:t>
            </a:r>
            <a:r>
              <a:rPr lang="ru-RU" dirty="0"/>
              <a:t>«Мать и музыка</a:t>
            </a:r>
            <a:r>
              <a:rPr lang="ru-RU" dirty="0" smtClean="0"/>
              <a:t>», </a:t>
            </a:r>
            <a:r>
              <a:rPr lang="ru-RU" dirty="0"/>
              <a:t>«Дом у Старого Пимена</a:t>
            </a:r>
            <a:r>
              <a:rPr lang="ru-RU" dirty="0" smtClean="0"/>
              <a:t>», </a:t>
            </a:r>
            <a:r>
              <a:rPr lang="ru-RU" dirty="0"/>
              <a:t>«Повесть о Сонечке</a:t>
            </a:r>
            <a:r>
              <a:rPr lang="ru-RU" dirty="0" smtClean="0"/>
              <a:t>», </a:t>
            </a:r>
            <a:r>
              <a:rPr lang="ru-RU" dirty="0"/>
              <a:t>воспоминания о Максимилиане </a:t>
            </a:r>
            <a:r>
              <a:rPr lang="ru-RU" dirty="0" smtClean="0"/>
              <a:t>Волошине, </a:t>
            </a:r>
            <a:r>
              <a:rPr lang="ru-RU" dirty="0"/>
              <a:t>Михаиле </a:t>
            </a:r>
            <a:r>
              <a:rPr lang="ru-RU" dirty="0" smtClean="0"/>
              <a:t>Кузмине, </a:t>
            </a:r>
            <a:r>
              <a:rPr lang="ru-RU" dirty="0"/>
              <a:t>Андрее </a:t>
            </a:r>
            <a:r>
              <a:rPr lang="ru-RU" dirty="0" smtClean="0"/>
              <a:t>Белом </a:t>
            </a:r>
            <a:r>
              <a:rPr lang="ru-RU" dirty="0"/>
              <a:t>и др.</a:t>
            </a:r>
          </a:p>
        </p:txBody>
      </p:sp>
    </p:spTree>
    <p:extLst>
      <p:ext uri="{BB962C8B-B14F-4D97-AF65-F5344CB8AC3E}">
        <p14:creationId xmlns:p14="http://schemas.microsoft.com/office/powerpoint/2010/main" xmlns="" val="36403039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60842" y="3156510"/>
            <a:ext cx="2344371" cy="3457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4306" y="3156509"/>
            <a:ext cx="2564643" cy="3457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32656"/>
            <a:ext cx="3400770" cy="2512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632383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Возвращение в СССР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В 1939 году Цветаева вернулась в СССР вслед за мужем и дочерью, жила на даче НКВД в </a:t>
            </a:r>
            <a:r>
              <a:rPr lang="ru-RU" dirty="0" err="1" smtClean="0"/>
              <a:t>Болшеве</a:t>
            </a:r>
            <a:r>
              <a:rPr lang="ru-RU" dirty="0" smtClean="0"/>
              <a:t>, </a:t>
            </a:r>
            <a:r>
              <a:rPr lang="ru-RU" dirty="0"/>
              <a:t>соседями были чета </a:t>
            </a:r>
            <a:r>
              <a:rPr lang="ru-RU" dirty="0" err="1"/>
              <a:t>Клепининых</a:t>
            </a:r>
            <a:r>
              <a:rPr lang="ru-RU" dirty="0"/>
              <a:t>. 27 августа была арестована дочь Ариадна, 10 октября — Эфрон. 16 октября 1941 года Сергей Яковлевич был расстрелян на </a:t>
            </a:r>
            <a:r>
              <a:rPr lang="ru-RU" dirty="0" smtClean="0"/>
              <a:t>Лубянке; </a:t>
            </a:r>
            <a:r>
              <a:rPr lang="ru-RU" dirty="0"/>
              <a:t>Ариадна после пятнадцати лет репрессий реабилитирована в 1955 </a:t>
            </a:r>
            <a:r>
              <a:rPr lang="ru-RU" dirty="0" smtClean="0"/>
              <a:t>году. В </a:t>
            </a:r>
            <a:r>
              <a:rPr lang="ru-RU" dirty="0"/>
              <a:t>этот период Цветаева практически не писала стихов, занимаясь </a:t>
            </a:r>
            <a:r>
              <a:rPr lang="ru-RU" dirty="0" smtClean="0"/>
              <a:t>переводами. Война </a:t>
            </a:r>
            <a:r>
              <a:rPr lang="ru-RU" dirty="0"/>
              <a:t>застала Цветаеву за переводами Федерико Гарсиа Лорки. Работа была прервана. Восьмого августа Цветаева с сыном уехала на пароходе в эвакуацию; восемнадцатого прибыла вместе с несколькими писателями в городок Елабугу на Каме. В Чистополе, где в основном находились эвакуированные литераторы, Цветаева получила согласие на прописку и оставила заявление: «В совет Литфонда. Прошу принять меня на работу в качестве посудомойки в открывающуюся столовую Литфонда. 26 августа 1941 года». 28 августа она вернулась в Елабугу с намерением перебраться в Чистополь.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621468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57</TotalTime>
  <Words>1032</Words>
  <Application>Microsoft Office PowerPoint</Application>
  <PresentationFormat>Экран (4:3)</PresentationFormat>
  <Paragraphs>18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Марина Цветаева</vt:lpstr>
      <vt:lpstr>Детство и юность</vt:lpstr>
      <vt:lpstr>Слайд 3</vt:lpstr>
      <vt:lpstr>Взрослая жизнь</vt:lpstr>
      <vt:lpstr>Слайд 5</vt:lpstr>
      <vt:lpstr>Начало творческой деятельности</vt:lpstr>
      <vt:lpstr>Эмиграция</vt:lpstr>
      <vt:lpstr>Слайд 8</vt:lpstr>
      <vt:lpstr>Возвращение в СССР</vt:lpstr>
      <vt:lpstr>Слайд 10</vt:lpstr>
      <vt:lpstr>Смерть</vt:lpstr>
      <vt:lpstr>Дом, где она закочила свою жизнь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Гость310</cp:lastModifiedBy>
  <cp:revision>4</cp:revision>
  <dcterms:created xsi:type="dcterms:W3CDTF">2014-04-06T16:10:51Z</dcterms:created>
  <dcterms:modified xsi:type="dcterms:W3CDTF">2014-04-08T04:53:42Z</dcterms:modified>
</cp:coreProperties>
</file>