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5" r:id="rId11"/>
    <p:sldId id="267" r:id="rId12"/>
    <p:sldId id="269" r:id="rId13"/>
    <p:sldId id="270" r:id="rId14"/>
    <p:sldId id="272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rnitsa.ru/images/products/book4/al_book_54963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rnitsa.ru/images/products/book4/al_book_5496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f9918a11c0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0289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rumb_923280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214290"/>
          <a:ext cx="6143664" cy="329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  <a:gridCol w="383979"/>
              </a:tblGrid>
              <a:tr h="59195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err="1" smtClean="0">
                          <a:solidFill>
                            <a:srgbClr val="FF0000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err="1" smtClean="0">
                          <a:solidFill>
                            <a:srgbClr val="002060"/>
                          </a:solidFill>
                        </a:rPr>
                        <a:t>д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err="1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9195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</a:rPr>
                        <a:t>й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13381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Б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1200"/>
                        </a:spcBef>
                      </a:pP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ж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1200"/>
                        </a:spcBef>
                      </a:pP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1200"/>
                        </a:spcBef>
                      </a:pP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1200"/>
                        </a:spcBef>
                      </a:pPr>
                      <a:endParaRPr lang="ru-RU" sz="32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9195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05464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86116" y="3214686"/>
          <a:ext cx="5643568" cy="3500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950"/>
                <a:gridCol w="352950"/>
                <a:gridCol w="352950"/>
                <a:gridCol w="352950"/>
                <a:gridCol w="352950"/>
                <a:gridCol w="416464"/>
                <a:gridCol w="384706"/>
                <a:gridCol w="384706"/>
                <a:gridCol w="384706"/>
                <a:gridCol w="384706"/>
                <a:gridCol w="384706"/>
                <a:gridCol w="384706"/>
                <a:gridCol w="384706"/>
                <a:gridCol w="384706"/>
                <a:gridCol w="384706"/>
              </a:tblGrid>
              <a:tr h="62891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dirty="0" err="1" smtClean="0">
                          <a:solidFill>
                            <a:srgbClr val="002060"/>
                          </a:solidFill>
                        </a:rPr>
                        <a:t>з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2891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</a:rPr>
                        <a:t>ь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51681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2891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62003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Picture 4" descr="http://cenelona.narod.ru/text/tjeplyj-hleb/malchik-i-k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22496">
            <a:off x="6084769" y="349185"/>
            <a:ext cx="265977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Картинка 17 из 5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12500" t="11250" r="12498" b="11874"/>
          <a:stretch>
            <a:fillRect/>
          </a:stretch>
        </p:blipFill>
        <p:spPr bwMode="auto">
          <a:xfrm rot="20652654">
            <a:off x="378748" y="3210245"/>
            <a:ext cx="2266549" cy="3098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trumb_92328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/>
              <a:t>Персонажи сказки «Теплый хлеб»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11" name="Блок-схема: узел 10"/>
          <p:cNvSpPr/>
          <p:nvPr/>
        </p:nvSpPr>
        <p:spPr>
          <a:xfrm rot="20528537">
            <a:off x="3168966" y="1343032"/>
            <a:ext cx="1992579" cy="141267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ребята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 rot="19938798">
            <a:off x="4070706" y="3123262"/>
            <a:ext cx="1785950" cy="135732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бабка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 rot="20883064">
            <a:off x="4478847" y="4956498"/>
            <a:ext cx="1785950" cy="135732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Панкрат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6786578" y="2071678"/>
            <a:ext cx="2071702" cy="1357322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Филька</a:t>
            </a: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00892" y="3643314"/>
            <a:ext cx="1639281" cy="166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03173">
            <a:off x="1496633" y="1180323"/>
            <a:ext cx="13144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5214950"/>
            <a:ext cx="1414466" cy="115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3071810"/>
            <a:ext cx="1146790" cy="144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Стрелка вправо с вырезом 33"/>
          <p:cNvSpPr/>
          <p:nvPr/>
        </p:nvSpPr>
        <p:spPr>
          <a:xfrm rot="8006369">
            <a:off x="6251964" y="5050013"/>
            <a:ext cx="565922" cy="54187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36" name="Стрелка вправо с вырезом 35"/>
          <p:cNvSpPr/>
          <p:nvPr/>
        </p:nvSpPr>
        <p:spPr>
          <a:xfrm rot="12250622">
            <a:off x="5900916" y="3690543"/>
            <a:ext cx="1020145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37" name="Стрелка вправо с вырезом 36"/>
          <p:cNvSpPr/>
          <p:nvPr/>
        </p:nvSpPr>
        <p:spPr>
          <a:xfrm rot="13693309">
            <a:off x="5137111" y="2245401"/>
            <a:ext cx="1424115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  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 descr="File036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43925" cy="45719"/>
          </a:xfrm>
        </p:spPr>
        <p:txBody>
          <a:bodyPr>
            <a:normAutofit fontScale="90000"/>
          </a:bodyPr>
          <a:lstStyle/>
          <a:p>
            <a:endParaRPr lang="ru-RU" sz="3200" u="sng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500042"/>
            <a:ext cx="33242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brot_gros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214554"/>
            <a:ext cx="5080000" cy="38227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trumb_92328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15074" cy="4429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571472" y="0"/>
            <a:ext cx="44291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786313" y="0"/>
            <a:ext cx="4357686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sp>
        <p:nvSpPr>
          <p:cNvPr id="15" name="Волна 14"/>
          <p:cNvSpPr/>
          <p:nvPr/>
        </p:nvSpPr>
        <p:spPr>
          <a:xfrm>
            <a:off x="3000364" y="3571876"/>
            <a:ext cx="3786214" cy="1000132"/>
          </a:xfrm>
          <a:prstGeom prst="wave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Теплый хлеб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71802" y="285728"/>
            <a:ext cx="3643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kern="0" dirty="0" smtClean="0"/>
              <a:t>Хлеб - всему голова</a:t>
            </a:r>
            <a:endParaRPr lang="ru-RU" sz="2800" dirty="0"/>
          </a:p>
        </p:txBody>
      </p:sp>
      <p:sp>
        <p:nvSpPr>
          <p:cNvPr id="18" name="Волна 17"/>
          <p:cNvSpPr/>
          <p:nvPr/>
        </p:nvSpPr>
        <p:spPr>
          <a:xfrm rot="20959677">
            <a:off x="5552808" y="4657283"/>
            <a:ext cx="3429024" cy="207167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</a:rPr>
              <a:t>Испечённый  и предложенный  от всей души и сердца</a:t>
            </a:r>
            <a:endParaRPr lang="ru-RU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9" name="Волна 18"/>
          <p:cNvSpPr/>
          <p:nvPr/>
        </p:nvSpPr>
        <p:spPr>
          <a:xfrm rot="482842">
            <a:off x="285720" y="4500570"/>
            <a:ext cx="3500462" cy="207170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</a:rPr>
              <a:t>Свежеприготовленный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</a:rPr>
              <a:t>Горячий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</a:rPr>
              <a:t>душистый</a:t>
            </a:r>
            <a:endParaRPr lang="ru-RU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0" name="Стрелка вправо с вырезом 19"/>
          <p:cNvSpPr/>
          <p:nvPr/>
        </p:nvSpPr>
        <p:spPr>
          <a:xfrm rot="8904772">
            <a:off x="3873215" y="4681733"/>
            <a:ext cx="785818" cy="3571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с вырезом 20"/>
          <p:cNvSpPr/>
          <p:nvPr/>
        </p:nvSpPr>
        <p:spPr>
          <a:xfrm rot="2862097">
            <a:off x="4668721" y="4752198"/>
            <a:ext cx="785818" cy="3571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trumb_92328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75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14356"/>
            <a:ext cx="807249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400" dirty="0" smtClean="0"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Хлеб</a:t>
            </a:r>
            <a:br>
              <a:rPr lang="ru-RU" sz="48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Вкусный, ароматный.</a:t>
            </a:r>
            <a:br>
              <a:rPr lang="ru-RU" sz="48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Растет, кормит, воспитывает.</a:t>
            </a:r>
            <a:br>
              <a:rPr lang="ru-RU" sz="48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 мамы вкусный хлеб.</a:t>
            </a:r>
            <a:br>
              <a:rPr lang="ru-RU" sz="48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Счастье.</a:t>
            </a:r>
            <a:endParaRPr lang="ru-RU" sz="48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5b99_f4c1da9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К.Г. Паустовский </a:t>
            </a:r>
            <a:br>
              <a:rPr lang="ru-RU" dirty="0" smtClean="0"/>
            </a:br>
            <a:r>
              <a:rPr lang="ru-RU" dirty="0" smtClean="0"/>
              <a:t>«Теплый хлеб»</a:t>
            </a:r>
            <a:endParaRPr lang="ru-RU" dirty="0"/>
          </a:p>
        </p:txBody>
      </p:sp>
      <p:pic>
        <p:nvPicPr>
          <p:cNvPr id="4" name="Содержимое 3" descr="al_book_tetr326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750616">
            <a:off x="1959888" y="1979710"/>
            <a:ext cx="5587822" cy="4190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i="1" u="sng" dirty="0" smtClean="0"/>
              <a:t/>
            </a:r>
            <a:br>
              <a:rPr lang="ru-RU" sz="2700" i="1" u="sng" dirty="0" smtClean="0"/>
            </a:br>
            <a:r>
              <a:rPr lang="ru-RU" sz="2700" i="1" u="sng" dirty="0" smtClean="0"/>
              <a:t/>
            </a:r>
            <a:br>
              <a:rPr lang="ru-RU" sz="2700" i="1" u="sng" dirty="0" smtClean="0"/>
            </a:br>
            <a:r>
              <a:rPr lang="ru-RU" sz="3600" i="1" u="sng" dirty="0" smtClean="0"/>
              <a:t>Тест по сказке К.Г.Паустовского </a:t>
            </a:r>
            <a:br>
              <a:rPr lang="ru-RU" sz="3600" i="1" u="sng" dirty="0" smtClean="0"/>
            </a:br>
            <a:r>
              <a:rPr lang="ru-RU" sz="3600" i="1" u="sng" dirty="0" smtClean="0"/>
              <a:t>«Теплый хлеб».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97207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Какой масти был конь?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2.Кто взял себе коня?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3.Какое прозвище имел Филька?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4.Что сделал Филька с куском хлеба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после того, как ударил коня?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5.Что случилось в природе после этого?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6.Сколько лет назад был такой же мороз?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7.Куда послала бабка Фильку в поисках совести?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8.Что посоветовал Фильке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Панкрат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9.Сколько времени дал Фильке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Панкрат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10.Что придумал Филька?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11.Какую роль сыграла в спасении людей сорока?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12.Что понес Филька раненому коню после примирения?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  Вороной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2.  Мельник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3.  «Ну тебя»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4.  Кинул в снег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5.  Метель и сильный мороз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6.  Сто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7.  От злобы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8.  Изобрести средство от стужи.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9.  Час с четвертью.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10. Продолбить лед на реке.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11. Позвала теплый ветер.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12. Буханку свежего хлеба.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511288"/>
          </a:xfrm>
        </p:spPr>
        <p:txBody>
          <a:bodyPr>
            <a:normAutofit/>
          </a:bodyPr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dirty="0" smtClean="0"/>
              <a:t>        </a:t>
            </a:r>
            <a:r>
              <a:rPr lang="ru-RU" sz="6600" dirty="0" smtClean="0">
                <a:latin typeface="Monotype Corsiva" pitchFamily="66" charset="0"/>
              </a:rPr>
              <a:t>Добро и зло в сказке К.Г.Паустовского</a:t>
            </a:r>
          </a:p>
          <a:p>
            <a:pPr>
              <a:buNone/>
            </a:pPr>
            <a:r>
              <a:rPr lang="ru-RU" sz="6600" dirty="0" smtClean="0">
                <a:latin typeface="Monotype Corsiva" pitchFamily="66" charset="0"/>
              </a:rPr>
              <a:t>            «Теплый хлеб».</a:t>
            </a:r>
            <a:endParaRPr lang="ru-RU" sz="6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21510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Доброта- бесценное  человеческое качество, без неё нельзя жить и невозможна сама жизнь.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К.Г.Паустовский</a:t>
            </a:r>
          </a:p>
          <a:p>
            <a:endParaRPr lang="ru-RU" dirty="0"/>
          </a:p>
        </p:txBody>
      </p:sp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14356"/>
            <a:ext cx="2571768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pic>
        <p:nvPicPr>
          <p:cNvPr id="4" name="Picture 4" descr="Картинка 17 из 56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2500" t="11250" r="12498" b="11874"/>
          <a:stretch>
            <a:fillRect/>
          </a:stretch>
        </p:blipFill>
        <p:spPr bwMode="auto">
          <a:xfrm rot="20652654">
            <a:off x="1696251" y="1436719"/>
            <a:ext cx="33117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cenelona.narod.ru/text/tjeplyj-hleb/malchik-i-k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22496">
            <a:off x="5685841" y="563473"/>
            <a:ext cx="265977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dirty="0" smtClean="0"/>
              <a:t>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1. Как Филька назвал коня?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2. Какой был конь?</a:t>
            </a:r>
          </a:p>
          <a:p>
            <a:pPr>
              <a:buNone/>
            </a:pPr>
            <a:r>
              <a:rPr lang="ru-RU" sz="2800" dirty="0" smtClean="0"/>
              <a:t> 3. Как называлась деревня, где жил Филька?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4. Кто позвал теплый  ветер?</a:t>
            </a:r>
          </a:p>
          <a:p>
            <a:pPr>
              <a:buNone/>
            </a:pPr>
            <a:r>
              <a:rPr lang="ru-RU" sz="2800" dirty="0" smtClean="0"/>
              <a:t> 5. Сколько лет легенде, которую рассказала бабка? 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6. Какое стихийное бедствие обрушилось на деревню? 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7. Профессия </a:t>
            </a:r>
            <a:r>
              <a:rPr lang="ru-RU" sz="2800" dirty="0" err="1" smtClean="0"/>
              <a:t>Панкрата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8. Почему Филька жил с бабкой?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224</TotalTime>
  <Words>334</Words>
  <PresentationFormat>Экран (4:3)</PresentationFormat>
  <Paragraphs>117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К.Г. Паустовский  «Теплый хлеб»</vt:lpstr>
      <vt:lpstr>  Тест по сказке К.Г.Паустовского  «Теплый хлеб».  </vt:lpstr>
      <vt:lpstr>Ответы</vt:lpstr>
      <vt:lpstr>Тема урока</vt:lpstr>
      <vt:lpstr>Слайд 7</vt:lpstr>
      <vt:lpstr>Кроссворд</vt:lpstr>
      <vt:lpstr>Вопросы</vt:lpstr>
      <vt:lpstr>Слайд 10</vt:lpstr>
      <vt:lpstr>  Персонажи сказки «Теплый хлеб» 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алексей</cp:lastModifiedBy>
  <cp:revision>22</cp:revision>
  <dcterms:modified xsi:type="dcterms:W3CDTF">2014-03-19T18:20:26Z</dcterms:modified>
</cp:coreProperties>
</file>