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14BA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4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0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0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9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7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2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1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0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7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49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oni\fghj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648"/>
            <a:ext cx="9144001" cy="685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4392488" cy="23083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Книжка-малышка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«Удивительный мир»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3888432" cy="11480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Автор рисунков: </a:t>
            </a:r>
            <a:r>
              <a:rPr lang="ru-RU" b="1" dirty="0" smtClean="0">
                <a:solidFill>
                  <a:schemeClr val="tx1"/>
                </a:solidFill>
              </a:rPr>
              <a:t>Терентьева Мария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37326" y="188640"/>
            <a:ext cx="7310973" cy="1260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/>
              <a:t>МБОУ ДОД «Дом детского творчества» п. </a:t>
            </a:r>
            <a:r>
              <a:rPr lang="ru-RU" sz="2400" b="1" dirty="0" err="1" smtClean="0"/>
              <a:t>Ханымей</a:t>
            </a:r>
            <a:endParaRPr lang="ru-RU" sz="2400" b="1" dirty="0"/>
          </a:p>
        </p:txBody>
      </p:sp>
      <p:pic>
        <p:nvPicPr>
          <p:cNvPr id="1026" name="Picture 2" descr="D:\2012-13 учебный год\фото\DSC0111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557358"/>
            <a:ext cx="3998605" cy="4615556"/>
          </a:xfrm>
          <a:prstGeom prst="ellipse">
            <a:avLst/>
          </a:prstGeom>
          <a:ln w="190500" cap="rnd">
            <a:solidFill>
              <a:srgbClr val="A214BA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slop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5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43498" y="1901790"/>
            <a:ext cx="3845892" cy="304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84137" y="2048755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2013-2014 учебный год\IV Всеросийский конкурс Мир детсктва или мои любимые мультфильмы\Терентьева Мар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023573" cy="3742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860032" y="2418058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- Поросёнок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, 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поросёнок </a:t>
            </a:r>
            <a:endParaRPr lang="ru-RU" sz="2400" dirty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Ты куда спешишь 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                спросонок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?</a:t>
            </a:r>
          </a:p>
          <a:p>
            <a:r>
              <a:rPr lang="ru-RU" sz="2400" dirty="0">
                <a:latin typeface="Batang" pitchFamily="18" charset="-127"/>
                <a:ea typeface="Batang" pitchFamily="18" charset="-127"/>
              </a:rPr>
              <a:t> - Я бегу на родничок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Мыть свой грязный пятачок.</a:t>
            </a:r>
          </a:p>
        </p:txBody>
      </p:sp>
    </p:spTree>
    <p:extLst>
      <p:ext uri="{BB962C8B-B14F-4D97-AF65-F5344CB8AC3E}">
        <p14:creationId xmlns:p14="http://schemas.microsoft.com/office/powerpoint/2010/main" val="33639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r>
              <a:rPr lang="ru-RU" dirty="0" smtClean="0"/>
              <a:t>Информация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827584" y="404664"/>
            <a:ext cx="7416824" cy="50405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Немного обо мне: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lnSpc>
                <a:spcPct val="210000"/>
              </a:lnSpc>
              <a:buNone/>
            </a:pPr>
            <a:r>
              <a:rPr lang="ru-RU" dirty="0" smtClean="0"/>
              <a:t>Меня зовут Маша </a:t>
            </a:r>
            <a:r>
              <a:rPr lang="ru-RU" smtClean="0"/>
              <a:t>мне 9 лет</a:t>
            </a:r>
            <a:r>
              <a:rPr lang="ru-RU" dirty="0" smtClean="0"/>
              <a:t>. Я занимаюсь в компьютерном кружке «Икс-файл». Очень люблю рисовать. Стихи к своим рисункам я брала с интернет - ресурсов.</a:t>
            </a:r>
            <a:endParaRPr lang="ru-RU" dirty="0"/>
          </a:p>
        </p:txBody>
      </p:sp>
      <p:pic>
        <p:nvPicPr>
          <p:cNvPr id="6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40131" y="76503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00002" y="3177341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277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129" y="3137212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3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05030"/>
            <a:ext cx="4669931" cy="3240360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7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23299" y="1084615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1901209"/>
            <a:ext cx="2736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У 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меня учёный пёс -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Пёс по имени Барбос.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Если в чём-то я не прав,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Громко лает он: ГАВ-ГАВ!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92079" y="1948711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85" y="1930717"/>
            <a:ext cx="4181158" cy="2607675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8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74175" y="1014656"/>
            <a:ext cx="3600401" cy="338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20072" y="1531877"/>
            <a:ext cx="3528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Олененок молодой бархатные рожки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От меня умчался вскачь по лесной дорожке,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Светлым хвостиком махнул мне из-за кусточка,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Да 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осталась 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на 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снегу от 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копытцев строчка.</a:t>
            </a:r>
          </a:p>
        </p:txBody>
      </p:sp>
      <p:pic>
        <p:nvPicPr>
          <p:cNvPr id="10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52021" y="2528901"/>
            <a:ext cx="360040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3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81950"/>
            <a:ext cx="4536505" cy="3487210"/>
          </a:xfrm>
          <a:prstGeom prst="rect">
            <a:avLst/>
          </a:prstGeom>
          <a:ln w="88900" cap="sq" cmpd="thickThin">
            <a:solidFill>
              <a:srgbClr val="CC00CC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7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23654" y="940599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11215" y="1700808"/>
            <a:ext cx="3312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На лесной полянке чудо -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на цветочках  бантики,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это бабочки расселись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как цветные фантики.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67198" y="1660888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5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8519"/>
            <a:ext cx="4558959" cy="331236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7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34902" y="940599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02872" y="1901209"/>
            <a:ext cx="30963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Всех огромней в джунглях слон.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Напролом шагает он.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Грозно бивнями блестит,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Вкусно листьями хрустит</a:t>
            </a:r>
            <a:r>
              <a:rPr lang="ru-RU" dirty="0"/>
              <a:t>.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50843" y="2236743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1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4464496" cy="3384376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7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62371" y="643972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19069" y="1347211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Ухнула СОВА: "У-</a:t>
            </a:r>
            <a:r>
              <a:rPr lang="ru-RU" sz="2400" dirty="0" err="1">
                <a:latin typeface="Batang" pitchFamily="18" charset="-127"/>
                <a:ea typeface="Batang" pitchFamily="18" charset="-127"/>
              </a:rPr>
              <a:t>гу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!..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Днём я видеть не могу,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Но зато в 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шуршанье 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ночи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И мышонок не проскочит.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Так что мой совет мышам  –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 Не гуляйте по ночам!"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59198" y="2452767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89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4641081" cy="3399110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8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71452" y="1401467"/>
            <a:ext cx="3845892" cy="314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1" y="1574641"/>
            <a:ext cx="30963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Хлеб и крошки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На окошке -</a:t>
            </a:r>
          </a:p>
          <a:p>
            <a:pPr algn="ctr"/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Прилетайте</a:t>
            </a:r>
            <a:r>
              <a:rPr lang="ru-RU" sz="2400" dirty="0">
                <a:latin typeface="Batang" pitchFamily="18" charset="-127"/>
                <a:ea typeface="Batang" pitchFamily="18" charset="-127"/>
              </a:rPr>
              <a:t>, птички, к нам!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Клюйте, птички, понемножку,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</a:rPr>
              <a:t>И летите к облакам!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28083" y="2092727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4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foni\ghj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32570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86692"/>
            <a:ext cx="4536504" cy="3621144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1026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11873" y="1610675"/>
            <a:ext cx="3845892" cy="314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2060848"/>
            <a:ext cx="29771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Batang" pitchFamily="18" charset="-127"/>
                <a:ea typeface="Batang" pitchFamily="18" charset="-127"/>
                <a:cs typeface="Andalus" pitchFamily="18" charset="-78"/>
              </a:rPr>
              <a:t>Ищут </a:t>
            </a:r>
            <a:r>
              <a:rPr lang="ru-RU" sz="2400" dirty="0">
                <a:latin typeface="Batang" pitchFamily="18" charset="-127"/>
                <a:ea typeface="Batang" pitchFamily="18" charset="-127"/>
                <a:cs typeface="Andalus" pitchFamily="18" charset="-78"/>
              </a:rPr>
              <a:t>зёрнышки подружки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  <a:cs typeface="Andalus" pitchFamily="18" charset="-78"/>
              </a:rPr>
              <a:t> С хохолками на макушке.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  <a:cs typeface="Andalus" pitchFamily="18" charset="-78"/>
              </a:rPr>
              <a:t> От крыльца недалеко</a:t>
            </a:r>
          </a:p>
          <a:p>
            <a:pPr algn="ctr"/>
            <a:r>
              <a:rPr lang="ru-RU" sz="2400" dirty="0">
                <a:latin typeface="Batang" pitchFamily="18" charset="-127"/>
                <a:ea typeface="Batang" pitchFamily="18" charset="-127"/>
                <a:cs typeface="Andalus" pitchFamily="18" charset="-78"/>
              </a:rPr>
              <a:t> Раздаётся: КО-КО-КО!</a:t>
            </a:r>
          </a:p>
        </p:txBody>
      </p:sp>
      <p:pic>
        <p:nvPicPr>
          <p:cNvPr id="9" name="Picture 2" descr="D:\foni\рисунки\0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00270" y="3267506"/>
            <a:ext cx="3600401" cy="36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2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250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Книжка-малышка  «Удивительный мир»</vt:lpstr>
      <vt:lpstr>Информация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Терентьева Мария</dc:title>
  <dc:creator>PC-1</dc:creator>
  <cp:lastModifiedBy>PC-1</cp:lastModifiedBy>
  <cp:revision>21</cp:revision>
  <dcterms:created xsi:type="dcterms:W3CDTF">2013-04-16T03:37:13Z</dcterms:created>
  <dcterms:modified xsi:type="dcterms:W3CDTF">2015-01-24T09:51:16Z</dcterms:modified>
</cp:coreProperties>
</file>