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E8297-DCDE-421E-A284-4DCD73AF7CE3}" type="datetimeFigureOut">
              <a:rPr lang="ru-RU" smtClean="0"/>
              <a:pPr/>
              <a:t>20.05.2013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94854-26E9-427B-AC0A-DDBCAABDE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94854-26E9-427B-AC0A-DDBCAABDEE6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8AD9971-41E7-4E2E-B5AA-ADCFC6BBCA28}" type="datetimeFigureOut">
              <a:rPr lang="ru-RU" smtClean="0"/>
              <a:pPr/>
              <a:t>20.05.2013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B539B65-64AB-475E-B334-EB9D490BE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D9971-41E7-4E2E-B5AA-ADCFC6BBCA28}" type="datetimeFigureOut">
              <a:rPr lang="ru-RU" smtClean="0"/>
              <a:pPr/>
              <a:t>20.05.2013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39B65-64AB-475E-B334-EB9D490BE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8AD9971-41E7-4E2E-B5AA-ADCFC6BBCA28}" type="datetimeFigureOut">
              <a:rPr lang="ru-RU" smtClean="0"/>
              <a:pPr/>
              <a:t>20.05.2013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539B65-64AB-475E-B334-EB9D490BE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D9971-41E7-4E2E-B5AA-ADCFC6BBCA28}" type="datetimeFigureOut">
              <a:rPr lang="ru-RU" smtClean="0"/>
              <a:pPr/>
              <a:t>20.05.2013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39B65-64AB-475E-B334-EB9D490BE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AD9971-41E7-4E2E-B5AA-ADCFC6BBCA28}" type="datetimeFigureOut">
              <a:rPr lang="ru-RU" smtClean="0"/>
              <a:pPr/>
              <a:t>20.05.2013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B539B65-64AB-475E-B334-EB9D490BE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D9971-41E7-4E2E-B5AA-ADCFC6BBCA28}" type="datetimeFigureOut">
              <a:rPr lang="ru-RU" smtClean="0"/>
              <a:pPr/>
              <a:t>20.05.2013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39B65-64AB-475E-B334-EB9D490BE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D9971-41E7-4E2E-B5AA-ADCFC6BBCA28}" type="datetimeFigureOut">
              <a:rPr lang="ru-RU" smtClean="0"/>
              <a:pPr/>
              <a:t>20.05.2013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39B65-64AB-475E-B334-EB9D490BE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D9971-41E7-4E2E-B5AA-ADCFC6BBCA28}" type="datetimeFigureOut">
              <a:rPr lang="ru-RU" smtClean="0"/>
              <a:pPr/>
              <a:t>20.05.2013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39B65-64AB-475E-B334-EB9D490BE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AD9971-41E7-4E2E-B5AA-ADCFC6BBCA28}" type="datetimeFigureOut">
              <a:rPr lang="ru-RU" smtClean="0"/>
              <a:pPr/>
              <a:t>20.05.2013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39B65-64AB-475E-B334-EB9D490BE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D9971-41E7-4E2E-B5AA-ADCFC6BBCA28}" type="datetimeFigureOut">
              <a:rPr lang="ru-RU" smtClean="0"/>
              <a:pPr/>
              <a:t>20.05.2013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39B65-64AB-475E-B334-EB9D490BE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D9971-41E7-4E2E-B5AA-ADCFC6BBCA28}" type="datetimeFigureOut">
              <a:rPr lang="ru-RU" smtClean="0"/>
              <a:pPr/>
              <a:t>20.05.2013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39B65-64AB-475E-B334-EB9D490BE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8AD9971-41E7-4E2E-B5AA-ADCFC6BBCA28}" type="datetimeFigureOut">
              <a:rPr lang="ru-RU" smtClean="0"/>
              <a:pPr/>
              <a:t>20.05.2013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539B65-64AB-475E-B334-EB9D490BE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357166"/>
            <a:ext cx="5105400" cy="2868168"/>
          </a:xfrm>
        </p:spPr>
        <p:txBody>
          <a:bodyPr/>
          <a:lstStyle/>
          <a:p>
            <a:r>
              <a:rPr lang="ru-RU" sz="6600" dirty="0" smtClean="0"/>
              <a:t>Ю</a:t>
            </a:r>
            <a:r>
              <a:rPr lang="ru-RU" sz="4400" dirty="0" smtClean="0"/>
              <a:t>бка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29222" y="5756752"/>
            <a:ext cx="5114778" cy="11012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err="1" smtClean="0"/>
              <a:t>Комолова</a:t>
            </a:r>
            <a:r>
              <a:rPr lang="ru-RU" dirty="0" smtClean="0"/>
              <a:t> Анна </a:t>
            </a:r>
          </a:p>
          <a:p>
            <a:pPr algn="ctr"/>
            <a:r>
              <a:rPr lang="ru-RU" dirty="0" smtClean="0"/>
              <a:t>Лицей№126</a:t>
            </a:r>
          </a:p>
          <a:p>
            <a:pPr algn="ctr"/>
            <a:r>
              <a:rPr lang="ru-RU" dirty="0" smtClean="0"/>
              <a:t>7Б класс</a:t>
            </a:r>
            <a:endParaRPr lang="ru-RU" dirty="0"/>
          </a:p>
        </p:txBody>
      </p:sp>
      <p:pic>
        <p:nvPicPr>
          <p:cNvPr id="4" name="Рисунок 3" descr="1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85728"/>
            <a:ext cx="2714644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2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71876"/>
            <a:ext cx="2623644" cy="3000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011680"/>
            <a:ext cx="7239000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dirty="0" smtClean="0">
                <a:solidFill>
                  <a:schemeClr val="accent4">
                    <a:lumMod val="75000"/>
                  </a:schemeClr>
                </a:solidFill>
              </a:rPr>
              <a:t>Спасибо за внимание!</a:t>
            </a:r>
            <a:endParaRPr lang="ru-RU" sz="72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143000"/>
          </a:xfrm>
        </p:spPr>
        <p:txBody>
          <a:bodyPr/>
          <a:lstStyle/>
          <a:p>
            <a:r>
              <a:rPr lang="ru-RU" sz="5400" dirty="0" smtClean="0"/>
              <a:t>И</a:t>
            </a:r>
            <a:r>
              <a:rPr lang="ru-RU" dirty="0" smtClean="0"/>
              <a:t>стория</a:t>
            </a:r>
            <a:r>
              <a:rPr lang="en-US" dirty="0" smtClean="0"/>
              <a:t> </a:t>
            </a:r>
            <a:r>
              <a:rPr lang="ru-RU" dirty="0" smtClean="0"/>
              <a:t>Юбки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Древний мир</a:t>
            </a:r>
            <a:endParaRPr lang="ru-RU" dirty="0"/>
          </a:p>
        </p:txBody>
      </p:sp>
      <p:pic>
        <p:nvPicPr>
          <p:cNvPr id="4" name="Рисунок 3" descr="p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1428736"/>
            <a:ext cx="3764624" cy="507209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1810464"/>
            <a:ext cx="321467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Среди многочисленных вариантов женской одежды Крита и Микен были  юбки, часто украшенные поперечными полосами, иногда составленные из отдельных клиньев или полностью состоящие из оборок. В Древней Греции в эпоху архаики набедренная повязка у мужчин ещё сохранялась, в женском костюме, разделённом на две части — верхнюю и нижнюю, присутствовала прямая несшитая юбка, однако основными типами одежды в </a:t>
            </a:r>
            <a:r>
              <a:rPr lang="ru-RU" sz="1600" dirty="0" err="1" smtClean="0"/>
              <a:t>доклассический</a:t>
            </a:r>
            <a:r>
              <a:rPr lang="ru-RU" sz="1600" dirty="0" smtClean="0"/>
              <a:t> период стали </a:t>
            </a:r>
            <a:r>
              <a:rPr lang="ru-RU" sz="1600" dirty="0" err="1" smtClean="0"/>
              <a:t>гиматий</a:t>
            </a:r>
            <a:r>
              <a:rPr lang="ru-RU" sz="1600" dirty="0" smtClean="0"/>
              <a:t>, хитон и </a:t>
            </a:r>
            <a:r>
              <a:rPr lang="ru-RU" sz="1600" dirty="0" err="1" smtClean="0"/>
              <a:t>пеплос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239000" cy="1143000"/>
          </a:xfrm>
        </p:spPr>
        <p:txBody>
          <a:bodyPr/>
          <a:lstStyle/>
          <a:p>
            <a:r>
              <a:rPr lang="ru-RU" sz="5400" dirty="0" smtClean="0"/>
              <a:t>И</a:t>
            </a:r>
            <a:r>
              <a:rPr lang="ru-RU" dirty="0" smtClean="0"/>
              <a:t>стория</a:t>
            </a:r>
            <a:r>
              <a:rPr lang="en-US" dirty="0" smtClean="0"/>
              <a:t> </a:t>
            </a:r>
            <a:r>
              <a:rPr lang="ru-RU" dirty="0" smtClean="0"/>
              <a:t>Юбки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3186106" cy="48463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Средние века</a:t>
            </a:r>
          </a:p>
          <a:p>
            <a:pPr>
              <a:buNone/>
            </a:pPr>
            <a:r>
              <a:rPr lang="ru-RU" sz="1900" dirty="0" smtClean="0"/>
              <a:t>В средние века термином юбка обозначалась одежда, имевшая длину до колен, со сборками у ворота и подпоясанная. В виде чисто женской одежды юбка появилась в течение XV—XVI веков. Одним из элементов формирования модного силуэта стало изменение формы, длины, ширины юбки. В женском костюме многих народов Европы лиф поверх рубашки в сочетании с не очень длинной широкой юбкой сохранялся до конца XIX века</a:t>
            </a:r>
            <a:r>
              <a:rPr lang="en-US" sz="1900" dirty="0" smtClean="0"/>
              <a:t>.</a:t>
            </a:r>
            <a:endParaRPr lang="ru-RU" sz="1900" dirty="0"/>
          </a:p>
        </p:txBody>
      </p:sp>
      <p:pic>
        <p:nvPicPr>
          <p:cNvPr id="4" name="Рисунок 3" descr="88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1214422"/>
            <a:ext cx="3429024" cy="52120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239000" cy="1143000"/>
          </a:xfrm>
        </p:spPr>
        <p:txBody>
          <a:bodyPr/>
          <a:lstStyle/>
          <a:p>
            <a:r>
              <a:rPr lang="ru-RU" sz="5400" dirty="0" smtClean="0"/>
              <a:t>В</a:t>
            </a:r>
            <a:r>
              <a:rPr lang="ru-RU" dirty="0" smtClean="0"/>
              <a:t>иды юбок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1500174"/>
            <a:ext cx="2624134" cy="48463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Юбка-колокол</a:t>
            </a:r>
          </a:p>
          <a:p>
            <a:pPr>
              <a:buNone/>
            </a:pPr>
            <a:r>
              <a:rPr lang="ru-RU" sz="2000" dirty="0" smtClean="0"/>
              <a:t>«Колокола» надевали поверх кринолинов в придворной моде еще в XVII веке, они были длинными. В XX веке пришла мода на мини, и юбка-колокол поднялась выше колена. Там она и осталась по сей день.</a:t>
            </a:r>
            <a:endParaRPr lang="ru-RU" sz="2000" dirty="0"/>
          </a:p>
        </p:txBody>
      </p:sp>
      <p:pic>
        <p:nvPicPr>
          <p:cNvPr id="5" name="Рисунок 4" descr="оло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571612"/>
            <a:ext cx="3288196" cy="492917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В</a:t>
            </a:r>
            <a:r>
              <a:rPr lang="ru-RU" dirty="0" smtClean="0"/>
              <a:t>иды юбок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3471858" cy="48463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Юбка-солнце(кроится в форме круга)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300" dirty="0" smtClean="0"/>
              <a:t>Романтичная, волнующая, игриво играющая при ходьбе вокруг женских ног, юбка-солнце может так же быть короткой, озорной, динамичной и спортивной. Всё зависит от выбора ткани, цвета, длины изделия, а так же того, с чем эта модель будет сочетаться</a:t>
            </a:r>
            <a:r>
              <a:rPr lang="en-US" sz="2300" dirty="0" smtClean="0"/>
              <a:t>.</a:t>
            </a:r>
            <a:endParaRPr lang="ru-RU" sz="2300" dirty="0" smtClean="0"/>
          </a:p>
          <a:p>
            <a:pPr>
              <a:buNone/>
            </a:pPr>
            <a:r>
              <a:rPr lang="ru-RU" sz="2300" dirty="0" smtClean="0"/>
              <a:t> </a:t>
            </a:r>
            <a:endParaRPr lang="ru-RU" sz="2300" dirty="0"/>
          </a:p>
        </p:txBody>
      </p:sp>
      <p:pic>
        <p:nvPicPr>
          <p:cNvPr id="4" name="Рисунок 3" descr="сол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1142984"/>
            <a:ext cx="3276603" cy="4931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В</a:t>
            </a:r>
            <a:r>
              <a:rPr lang="ru-RU" dirty="0" smtClean="0"/>
              <a:t>иды юбок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3829048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err="1" smtClean="0"/>
              <a:t>Юбка-годе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Словом "годе" принято обозначать искусственное расширение по низу юбки, выполненное с помощью </a:t>
            </a:r>
            <a:r>
              <a:rPr lang="ru-RU" sz="1600" dirty="0" err="1" smtClean="0"/>
              <a:t>цельнокроенных</a:t>
            </a:r>
            <a:r>
              <a:rPr lang="ru-RU" sz="1600" dirty="0" smtClean="0"/>
              <a:t> или </a:t>
            </a:r>
            <a:r>
              <a:rPr lang="ru-RU" sz="1600" dirty="0" err="1" smtClean="0"/>
              <a:t>втачных</a:t>
            </a:r>
            <a:r>
              <a:rPr lang="ru-RU" sz="1600" dirty="0" smtClean="0"/>
              <a:t> </a:t>
            </a:r>
            <a:r>
              <a:rPr lang="ru-RU" sz="1600" dirty="0" err="1" smtClean="0"/>
              <a:t>клиньев-годе</a:t>
            </a:r>
            <a:r>
              <a:rPr lang="ru-RU" sz="1600" dirty="0" smtClean="0"/>
              <a:t>. Искусно варьируя размах </a:t>
            </a:r>
            <a:r>
              <a:rPr lang="ru-RU" sz="1600" dirty="0" err="1" smtClean="0"/>
              <a:t>расклешения</a:t>
            </a:r>
            <a:r>
              <a:rPr lang="ru-RU" sz="1600" dirty="0" smtClean="0"/>
              <a:t> и уровень начала линии годе, можно добиться впечатляюще разнообразных силуэтов! А если к этому добавить отдельные клинья из прозрачных тканей, полный успех юбке будет обеспечен</a:t>
            </a:r>
            <a:r>
              <a:rPr lang="en-US" sz="1600" dirty="0" smtClean="0"/>
              <a:t>.</a:t>
            </a:r>
            <a:endParaRPr lang="ru-RU" sz="1600" dirty="0"/>
          </a:p>
        </p:txBody>
      </p:sp>
      <p:pic>
        <p:nvPicPr>
          <p:cNvPr id="4" name="Рисунок 3" descr="годе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1428736"/>
            <a:ext cx="4429156" cy="4411961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В</a:t>
            </a:r>
            <a:r>
              <a:rPr lang="ru-RU" dirty="0" smtClean="0"/>
              <a:t>иды юбок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4186238" cy="48463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err="1" smtClean="0"/>
              <a:t>Миди-юбка</a:t>
            </a:r>
            <a:r>
              <a:rPr lang="ru-RU" sz="2000" dirty="0" smtClean="0"/>
              <a:t> — юбка до середины голени</a:t>
            </a:r>
          </a:p>
          <a:p>
            <a:pPr algn="ctr">
              <a:buNone/>
            </a:pPr>
            <a:r>
              <a:rPr lang="ru-RU" sz="2000" dirty="0" smtClean="0"/>
              <a:t>Невероятно модный предмет одежды. Она может быть трапециевидной, облегающей или расклешенной. Юбки средней длины в стиле 1970-х годов отлично вписываются в весенний гардероб. Более длинный вариант подходит для осени.</a:t>
            </a:r>
            <a:endParaRPr lang="ru-RU" sz="2000" dirty="0"/>
          </a:p>
        </p:txBody>
      </p:sp>
      <p:pic>
        <p:nvPicPr>
          <p:cNvPr id="4" name="Рисунок 3" descr="изоб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1571612"/>
            <a:ext cx="4400578" cy="3852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Интересные факты о юбке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Юбка входила в гардероб мужчин и женщин несколько веков тому назад. По длине юбки можно было определить социальный статус владельца.</a:t>
            </a:r>
          </a:p>
          <a:p>
            <a:r>
              <a:rPr lang="ru-RU" sz="2000" dirty="0" smtClean="0"/>
              <a:t>В некоторых странах мини-юбки были запрещены законом. Так, в конце 60-х годов, полиция Конго арестовала несколько сотен девушек, которые позволили себе выйти на улицу в короткой юбке.</a:t>
            </a:r>
          </a:p>
          <a:p>
            <a:r>
              <a:rPr lang="ru-RU" sz="2000" dirty="0" smtClean="0"/>
              <a:t>1970-е годы распространяется мода на богемный стиль и юбку-мини заменяет </a:t>
            </a:r>
            <a:r>
              <a:rPr lang="ru-RU" sz="2000" dirty="0" err="1" smtClean="0"/>
              <a:t>юбка-макси</a:t>
            </a:r>
            <a:endParaRPr lang="ru-RU" sz="2000" dirty="0" smtClean="0"/>
          </a:p>
          <a:p>
            <a:r>
              <a:rPr lang="ru-RU" sz="2000" dirty="0" smtClean="0"/>
              <a:t>Мужские юбки входят в парадную форму не только шотландских военных, но еще и греческих.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юбки</a:t>
            </a:r>
            <a:endParaRPr lang="ru-RU" sz="6600" dirty="0"/>
          </a:p>
        </p:txBody>
      </p:sp>
      <p:pic>
        <p:nvPicPr>
          <p:cNvPr id="4" name="Содержимое 3" descr="986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643182"/>
            <a:ext cx="3883143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юбб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214289"/>
            <a:ext cx="4350230" cy="3488093"/>
          </a:xfrm>
          <a:prstGeom prst="rect">
            <a:avLst/>
          </a:prstGeom>
        </p:spPr>
      </p:pic>
      <p:pic>
        <p:nvPicPr>
          <p:cNvPr id="7" name="Рисунок 6" descr="хз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00496" y="3714752"/>
            <a:ext cx="4000527" cy="2748933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BC20C0"/>
      </a:accent4>
      <a:accent5>
        <a:srgbClr val="20C8F7"/>
      </a:accent5>
      <a:accent6>
        <a:srgbClr val="7030A0"/>
      </a:accent6>
      <a:hlink>
        <a:srgbClr val="0000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85</TotalTime>
  <Words>446</Words>
  <Application>Microsoft Office PowerPoint</Application>
  <PresentationFormat>Экран (4:3)</PresentationFormat>
  <Paragraphs>32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Юбка</vt:lpstr>
      <vt:lpstr>История Юбки</vt:lpstr>
      <vt:lpstr>История Юбки</vt:lpstr>
      <vt:lpstr>Виды юбок</vt:lpstr>
      <vt:lpstr>Виды юбок</vt:lpstr>
      <vt:lpstr>Виды юбок</vt:lpstr>
      <vt:lpstr>Виды юбок</vt:lpstr>
      <vt:lpstr>Интересные факты о юбке</vt:lpstr>
      <vt:lpstr>юбки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Юбка</dc:title>
  <dc:creator>lenovo</dc:creator>
  <cp:lastModifiedBy>student</cp:lastModifiedBy>
  <cp:revision>10</cp:revision>
  <dcterms:created xsi:type="dcterms:W3CDTF">2013-05-19T19:11:55Z</dcterms:created>
  <dcterms:modified xsi:type="dcterms:W3CDTF">2013-05-20T06:21:06Z</dcterms:modified>
</cp:coreProperties>
</file>