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CF099-94FC-4AD1-80EE-9F60D95ACB1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D8B53-972E-4A64-9E18-4EE90D8F3D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CF099-94FC-4AD1-80EE-9F60D95ACB1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D8B53-972E-4A64-9E18-4EE90D8F3D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CF099-94FC-4AD1-80EE-9F60D95ACB1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D8B53-972E-4A64-9E18-4EE90D8F3D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CF099-94FC-4AD1-80EE-9F60D95ACB1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D8B53-972E-4A64-9E18-4EE90D8F3D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CF099-94FC-4AD1-80EE-9F60D95ACB1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D8B53-972E-4A64-9E18-4EE90D8F3D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CF099-94FC-4AD1-80EE-9F60D95ACB1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D8B53-972E-4A64-9E18-4EE90D8F3D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CF099-94FC-4AD1-80EE-9F60D95ACB1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D8B53-972E-4A64-9E18-4EE90D8F3D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CF099-94FC-4AD1-80EE-9F60D95ACB1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D8B53-972E-4A64-9E18-4EE90D8F3D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CF099-94FC-4AD1-80EE-9F60D95ACB1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D8B53-972E-4A64-9E18-4EE90D8F3D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CF099-94FC-4AD1-80EE-9F60D95ACB1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D8B53-972E-4A64-9E18-4EE90D8F3D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6BCF099-94FC-4AD1-80EE-9F60D95ACB1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C3D8B53-972E-4A64-9E18-4EE90D8F3D8D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BCF099-94FC-4AD1-80EE-9F60D95ACB1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C3D8B53-972E-4A64-9E18-4EE90D8F3D8D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9" name="Picture 5" descr="C:\Users\0\Desktop\КуклыВАЖНО\222779,xcitefun-doll-3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32240" y="3356992"/>
            <a:ext cx="2088232" cy="3111405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Users\0\Desktop\КуклыВАЖНО\DSC_0276_sv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545" y="165983"/>
            <a:ext cx="1679902" cy="2501094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C:\Users\0\Desktop\КуклыВАЖНО\2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588224" y="47589"/>
            <a:ext cx="1828842" cy="2744978"/>
          </a:xfrm>
          <a:prstGeom prst="rect">
            <a:avLst/>
          </a:prstGeom>
          <a:ln>
            <a:noFill/>
          </a:ln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Реализация системно-деятельностного подхода с детьми среднего дошкольного возраста</a:t>
            </a:r>
            <a: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/>
            </a:r>
            <a:br>
              <a:rPr lang="ru-RU" sz="28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53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Тема: </a:t>
            </a:r>
            <a:r>
              <a:rPr lang="en-US" sz="53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“</a:t>
            </a:r>
            <a:r>
              <a:rPr lang="ru-RU" sz="53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История кукол</a:t>
            </a:r>
            <a:r>
              <a:rPr lang="en-US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”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156176" y="5661248"/>
            <a:ext cx="2987824" cy="1196752"/>
          </a:xfrm>
        </p:spPr>
        <p:txBody>
          <a:bodyPr>
            <a:normAutofit/>
          </a:bodyPr>
          <a:lstStyle/>
          <a:p>
            <a:pPr algn="l"/>
            <a:r>
              <a:rPr lang="ru-RU" sz="1100" dirty="0" smtClean="0">
                <a:solidFill>
                  <a:schemeClr val="tx1"/>
                </a:solidFill>
              </a:rPr>
              <a:t>ГБДОУ№36 </a:t>
            </a:r>
          </a:p>
          <a:p>
            <a:pPr algn="l"/>
            <a:r>
              <a:rPr lang="ru-RU" sz="1100" dirty="0" smtClean="0">
                <a:solidFill>
                  <a:schemeClr val="tx1"/>
                </a:solidFill>
              </a:rPr>
              <a:t>Пушкинского района Санкт-Петербурга</a:t>
            </a:r>
          </a:p>
          <a:p>
            <a:pPr algn="l"/>
            <a:r>
              <a:rPr lang="ru-RU" sz="1100" dirty="0" smtClean="0">
                <a:solidFill>
                  <a:schemeClr val="tx1"/>
                </a:solidFill>
              </a:rPr>
              <a:t>Разработали:</a:t>
            </a:r>
          </a:p>
          <a:p>
            <a:pPr algn="l"/>
            <a:r>
              <a:rPr lang="ru-RU" sz="1100" dirty="0" smtClean="0">
                <a:solidFill>
                  <a:schemeClr val="tx1"/>
                </a:solidFill>
              </a:rPr>
              <a:t>Остроуомва М.В-воспитатель</a:t>
            </a:r>
          </a:p>
          <a:p>
            <a:pPr algn="l"/>
            <a:r>
              <a:rPr lang="ru-RU" sz="1100" dirty="0" smtClean="0">
                <a:solidFill>
                  <a:schemeClr val="tx1"/>
                </a:solidFill>
              </a:rPr>
              <a:t>Захарова Л.П-воспитатель</a:t>
            </a:r>
            <a:endParaRPr lang="ru-RU" sz="1100" dirty="0">
              <a:solidFill>
                <a:schemeClr val="tx1"/>
              </a:solidFill>
            </a:endParaRPr>
          </a:p>
        </p:txBody>
      </p:sp>
      <p:pic>
        <p:nvPicPr>
          <p:cNvPr id="1027" name="Picture 3" descr="C:\Users\0\Desktop\КуклыВАЖНО\3127841648_1_4_5zEAL6Mu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0545" y="3671490"/>
            <a:ext cx="2038511" cy="3057767"/>
          </a:xfrm>
          <a:prstGeom prst="rect">
            <a:avLst/>
          </a:prstGeom>
          <a:noFill/>
          <a:effectLst>
            <a:softEdge rad="3175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7958843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692696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ru-RU" sz="3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imes New Roman" pitchFamily="18" charset="0"/>
              </a:rPr>
              <a:t>2 </a:t>
            </a: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imes New Roman" pitchFamily="18" charset="0"/>
              </a:rPr>
              <a:t>день:вторник</a:t>
            </a:r>
            <a:r>
              <a:rPr lang="ru-RU" sz="36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imes New Roman" pitchFamily="18" charset="0"/>
              </a:rPr>
              <a:t>. Образовательная деятельность в ходе режимных моментов</a:t>
            </a:r>
            <a:r>
              <a:rPr lang="ru-RU" sz="36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imes New Roman" pitchFamily="18" charset="0"/>
              </a:rPr>
              <a:t>.</a:t>
            </a:r>
            <a: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Рассматривание иллюстраций в русских народных сказках</a:t>
            </a:r>
            <a:endParaRPr lang="ru-RU" dirty="0"/>
          </a:p>
        </p:txBody>
      </p:sp>
      <p:pic>
        <p:nvPicPr>
          <p:cNvPr id="1026" name="Picture 2" descr="D:\Мамочка\S6300616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724894"/>
            <a:ext cx="3703985" cy="2777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D:\Мамочка\S63006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2724894"/>
            <a:ext cx="3703984" cy="27779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26714954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2004" y="188640"/>
            <a:ext cx="8373616" cy="1143000"/>
          </a:xfrm>
        </p:spPr>
        <p:txBody>
          <a:bodyPr/>
          <a:lstStyle/>
          <a:p>
            <a:pPr algn="l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Цель: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99550" y="1124744"/>
            <a:ext cx="7992888" cy="482453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/>
              <a:t>Пробудить интерес к истории возникновения кукол</a:t>
            </a:r>
            <a:endParaRPr lang="ru-RU" dirty="0"/>
          </a:p>
        </p:txBody>
      </p:sp>
      <p:sp>
        <p:nvSpPr>
          <p:cNvPr id="4" name="Заголовок 1"/>
          <p:cNvSpPr txBox="1">
            <a:spLocks/>
          </p:cNvSpPr>
          <p:nvPr/>
        </p:nvSpPr>
        <p:spPr>
          <a:xfrm>
            <a:off x="422004" y="198884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Задачи: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5" name="Объект 2"/>
          <p:cNvSpPr txBox="1">
            <a:spLocks/>
          </p:cNvSpPr>
          <p:nvPr/>
        </p:nvSpPr>
        <p:spPr>
          <a:xfrm>
            <a:off x="333089" y="3169568"/>
            <a:ext cx="8352928" cy="2808312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 lnSpcReduction="20000"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ru-RU" dirty="0" smtClean="0"/>
              <a:t>Познакомить детей с куклами, привлекая внимание к истории народной куклы</a:t>
            </a:r>
          </a:p>
          <a:p>
            <a:r>
              <a:rPr lang="ru-RU" dirty="0" smtClean="0"/>
              <a:t>Изучить виды кукол</a:t>
            </a:r>
          </a:p>
          <a:p>
            <a:r>
              <a:rPr lang="ru-RU" dirty="0" smtClean="0"/>
              <a:t>Изучить технологию изготовления народной куклы</a:t>
            </a:r>
          </a:p>
          <a:p>
            <a:r>
              <a:rPr lang="ru-RU" dirty="0" smtClean="0"/>
              <a:t>Воспитывать интерес к возникновению куклы</a:t>
            </a:r>
          </a:p>
        </p:txBody>
      </p:sp>
    </p:spTree>
    <p:extLst>
      <p:ext uri="{BB962C8B-B14F-4D97-AF65-F5344CB8AC3E}">
        <p14:creationId xmlns:p14="http://schemas.microsoft.com/office/powerpoint/2010/main" xmlns="" val="2041137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039514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+mj-lt"/>
              </a:rPr>
              <a:t>“</a:t>
            </a:r>
            <a:r>
              <a:rPr lang="ru-RU" dirty="0" smtClean="0">
                <a:latin typeface="+mj-lt"/>
              </a:rPr>
              <a:t>Кукла-подобие человека, животного, сделанная из какого-нибудь материала, для забавы детей или театральных</a:t>
            </a:r>
            <a:r>
              <a:rPr lang="en-US" dirty="0" smtClean="0">
                <a:latin typeface="+mj-lt"/>
              </a:rPr>
              <a:t>”</a:t>
            </a:r>
            <a:r>
              <a:rPr lang="ru-RU" dirty="0" smtClean="0">
                <a:latin typeface="+mj-lt"/>
              </a:rPr>
              <a:t> представлений</a:t>
            </a:r>
            <a:endParaRPr lang="en-US" dirty="0" smtClean="0">
              <a:latin typeface="+mj-lt"/>
            </a:endParaRPr>
          </a:p>
          <a:p>
            <a:pPr marL="0" indent="0">
              <a:buNone/>
            </a:pPr>
            <a:r>
              <a:rPr lang="en-US" dirty="0" smtClean="0">
                <a:latin typeface="+mj-lt"/>
              </a:rPr>
              <a:t> </a:t>
            </a:r>
            <a:r>
              <a:rPr lang="ru-RU" dirty="0" smtClean="0">
                <a:latin typeface="+mj-lt"/>
              </a:rPr>
              <a:t>(Словарь Д.Н.Ушакова) </a:t>
            </a:r>
            <a:endParaRPr lang="ru-RU" dirty="0">
              <a:latin typeface="+mj-lt"/>
            </a:endParaRPr>
          </a:p>
        </p:txBody>
      </p:sp>
      <p:pic>
        <p:nvPicPr>
          <p:cNvPr id="2050" name="Picture 2" descr="C:\Users\0\Desktop\КуклыВАЖНО\700647895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707904" y="4000560"/>
            <a:ext cx="2520280" cy="2240249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1" name="Picture 3" descr="C:\Users\0\Desktop\КуклыВАЖНО\c6b906365-kukly-igrushki-kukly-v-russkih-kostyumah-n475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765079" y="3717032"/>
            <a:ext cx="1814967" cy="2421706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0\Desktop\КуклыВАЖНО\2c615434749-kukly-igrushki-zhelannitsa-s-pridanym-kukla-n294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4955" y="3930226"/>
            <a:ext cx="2378893" cy="2280520"/>
          </a:xfrm>
          <a:prstGeom prst="rect">
            <a:avLst/>
          </a:prstGeom>
          <a:noFill/>
          <a:effectLst>
            <a:softEdge rad="1270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6062935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imes New Roman" pitchFamily="18" charset="0"/>
              </a:rPr>
              <a:t>Проблема</a:t>
            </a:r>
            <a:endParaRPr lang="ru-RU" sz="4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pPr marL="0" indent="0">
              <a:buNone/>
            </a:pPr>
            <a:r>
              <a:rPr lang="ru-RU" sz="2000" dirty="0" smtClean="0">
                <a:latin typeface="+mj-lt"/>
                <a:cs typeface="Times New Roman" pitchFamily="18" charset="0"/>
              </a:rPr>
              <a:t>Дети находят в группе волшебную коробочку. В: Что же может в ней быть? (ответы детей)</a:t>
            </a:r>
          </a:p>
          <a:p>
            <a:pPr marL="0" indent="0">
              <a:buNone/>
            </a:pPr>
            <a:r>
              <a:rPr lang="ru-RU" sz="2000" dirty="0" smtClean="0">
                <a:latin typeface="+mj-lt"/>
                <a:cs typeface="Times New Roman" pitchFamily="18" charset="0"/>
              </a:rPr>
              <a:t>Дети достают из коробочки самодельную куклу. </a:t>
            </a:r>
          </a:p>
          <a:p>
            <a:pPr marL="0" indent="0">
              <a:buNone/>
            </a:pPr>
            <a:r>
              <a:rPr lang="ru-RU" sz="2000" dirty="0" smtClean="0">
                <a:latin typeface="+mj-lt"/>
                <a:cs typeface="Times New Roman" pitchFamily="18" charset="0"/>
              </a:rPr>
              <a:t>Д: Почему кукла такая необычная, без лица, сделана из ткани?  </a:t>
            </a:r>
          </a:p>
          <a:p>
            <a:pPr marL="0" indent="0">
              <a:buNone/>
            </a:pPr>
            <a:r>
              <a:rPr lang="ru-RU" sz="2000" dirty="0" smtClean="0">
                <a:latin typeface="+mj-lt"/>
                <a:cs typeface="Times New Roman" pitchFamily="18" charset="0"/>
              </a:rPr>
              <a:t>В: Давайте узнаем как появилась эта кукла? Хотите поехать в музей «Дом куклы»?</a:t>
            </a:r>
          </a:p>
          <a:p>
            <a:endParaRPr lang="ru-RU" dirty="0"/>
          </a:p>
        </p:txBody>
      </p:sp>
      <p:pic>
        <p:nvPicPr>
          <p:cNvPr id="2050" name="Picture 2" descr="D:\Мамочка\S630061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429000"/>
            <a:ext cx="4194176" cy="3145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  <a:softEdge rad="31750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2981767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Взаимодействие с родителями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2051" name="Picture 3" descr="C:\Users\0\Desktop\Экскурсия\S6300285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5" y="1268760"/>
            <a:ext cx="3024336" cy="226825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C:\Users\0\Desktop\Экскурсия\S630030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4293096"/>
            <a:ext cx="3096344" cy="232225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4" name="Picture 6" descr="C:\Users\0\Desktop\Экскурсия\S6300378.JPG"/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917906" y="1268760"/>
            <a:ext cx="2976331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6" name="Picture 8" descr="C:\Users\0\Desktop\Экскурсия\S6300364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88025" y="4293096"/>
            <a:ext cx="3096344" cy="23222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12" name="Заголовок 1"/>
          <p:cNvSpPr txBox="1">
            <a:spLocks/>
          </p:cNvSpPr>
          <p:nvPr/>
        </p:nvSpPr>
        <p:spPr>
          <a:xfrm>
            <a:off x="251520" y="3302893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000" dirty="0" smtClean="0"/>
              <a:t>Экскурсия в « Дом куклы» 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2848860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9552" y="764704"/>
            <a:ext cx="8229600" cy="1143000"/>
          </a:xfrm>
        </p:spPr>
        <p:txBody>
          <a:bodyPr>
            <a:no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 день: понедельник. НОД. </a:t>
            </a:r>
            <a:b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Познание. Беседа на тему «Русские тряпичные куклы»</a:t>
            </a:r>
            <a:b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</a:br>
            <a:endParaRPr lang="ru-RU" sz="3200" dirty="0"/>
          </a:p>
        </p:txBody>
      </p:sp>
      <p:sp>
        <p:nvSpPr>
          <p:cNvPr id="7" name="Объект 2"/>
          <p:cNvSpPr txBox="1">
            <a:spLocks/>
          </p:cNvSpPr>
          <p:nvPr/>
        </p:nvSpPr>
        <p:spPr>
          <a:xfrm>
            <a:off x="601283" y="4792521"/>
            <a:ext cx="1874168" cy="124435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164288" y="4570380"/>
            <a:ext cx="1835696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3769567" y="1412776"/>
            <a:ext cx="1835696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/>
          </a:p>
        </p:txBody>
      </p:sp>
      <p:pic>
        <p:nvPicPr>
          <p:cNvPr id="4" name="Picture 2" descr="D:\Мамочка\4г\2(617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01283" y="2564904"/>
            <a:ext cx="3312368" cy="240698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D:\Мамочка\4г\3(59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564904"/>
            <a:ext cx="3505572" cy="238963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6958908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 день:понедельник. НОД. Изобразительная деятельность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Лепка «Угощение для кукол»</a:t>
            </a:r>
            <a:endParaRPr lang="ru-RU" dirty="0"/>
          </a:p>
        </p:txBody>
      </p:sp>
      <p:pic>
        <p:nvPicPr>
          <p:cNvPr id="5122" name="Picture 2" descr="D:\Мамочка\ДЕТСАД1\S63005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043608" y="2322326"/>
            <a:ext cx="2817168" cy="2112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3" name="Picture 3" descr="D:\Мамочка\S630059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324236"/>
            <a:ext cx="2817167" cy="211287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4" name="Picture 4" descr="C:\Users\0\Desktop\ВИКА\Масленица\S6300407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170312" y="4701612"/>
            <a:ext cx="2658005" cy="1993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:p14="http://schemas.microsoft.com/office/powerpoint/2010/main" xmlns="" val="26976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 день: понедельник. 2-я половина дня. НОД. Двигательная деятельность. Физическое развитие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Подвижная игра «Море волнуется»</a:t>
            </a:r>
            <a:endParaRPr lang="ru-RU" dirty="0"/>
          </a:p>
        </p:txBody>
      </p:sp>
      <p:pic>
        <p:nvPicPr>
          <p:cNvPr id="3074" name="Picture 2" descr="D:\Мамочка\zLi_JiNkC-Y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203848" y="4498166"/>
            <a:ext cx="2856543" cy="21424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5" name="Picture 3" descr="D:\Мамочка\KGfITxmEX1k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239494" y="2164491"/>
            <a:ext cx="2673694" cy="20052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6" name="Picture 4" descr="C:\Users\0\Desktop\ВИКА\Масленица\S6300450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1187624" y="2176636"/>
            <a:ext cx="2682901" cy="20121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755576" y="4869160"/>
            <a:ext cx="1944216" cy="1224136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4139952" y="1765854"/>
            <a:ext cx="1368152" cy="12310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/>
          </a:p>
        </p:txBody>
      </p:sp>
      <p:sp>
        <p:nvSpPr>
          <p:cNvPr id="9" name="Объект 2"/>
          <p:cNvSpPr txBox="1">
            <a:spLocks/>
          </p:cNvSpPr>
          <p:nvPr/>
        </p:nvSpPr>
        <p:spPr>
          <a:xfrm>
            <a:off x="7368413" y="4498166"/>
            <a:ext cx="1775587" cy="123508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25500647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1 день:понедельник. 2 половина дня. Свободная самостоятельная деятельность 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4525963"/>
          </a:xfrm>
        </p:spPr>
        <p:txBody>
          <a:bodyPr/>
          <a:lstStyle/>
          <a:p>
            <a:r>
              <a:rPr lang="ru-RU" dirty="0" smtClean="0"/>
              <a:t>Сюжетно-ролевая игры</a:t>
            </a:r>
            <a:endParaRPr lang="ru-RU" dirty="0"/>
          </a:p>
        </p:txBody>
      </p:sp>
      <p:pic>
        <p:nvPicPr>
          <p:cNvPr id="1026" name="Picture 2" descr="D:\Мамочка\ДЕТСАД1\S630056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509120"/>
            <a:ext cx="2854957" cy="21412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D:\Мамочка\ДЕТСАД1\S63005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932040" y="2079408"/>
            <a:ext cx="2952952" cy="221471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D:\Мамочка\S6300589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33882"/>
            <a:ext cx="288032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766124" y="4402835"/>
            <a:ext cx="1835696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xmlns="" val="189104097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215</Words>
  <Application>Microsoft Office PowerPoint</Application>
  <PresentationFormat>Экран (4:3)</PresentationFormat>
  <Paragraphs>31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Реализация системно-деятельностного подхода с детьми среднего дошкольного возраста Тема: “История кукол”</vt:lpstr>
      <vt:lpstr>Цель:</vt:lpstr>
      <vt:lpstr>Слайд 3</vt:lpstr>
      <vt:lpstr>Проблема</vt:lpstr>
      <vt:lpstr>Взаимодействие с родителями</vt:lpstr>
      <vt:lpstr>1 день: понедельник. НОД.  Познание. Беседа на тему «Русские тряпичные куклы» </vt:lpstr>
      <vt:lpstr>1 день:понедельник. НОД. Изобразительная деятельность</vt:lpstr>
      <vt:lpstr>1 день: понедельник. 2-я половина дня. НОД. Двигательная деятельность. Физическое развитие</vt:lpstr>
      <vt:lpstr>1 день:понедельник. 2 половина дня. Свободная самостоятельная деятельность </vt:lpstr>
      <vt:lpstr>2 день:вторник. Образовательная деятельность в ходе режимных моментов.  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Реализация системно-деятельностного подхода с детьми среднего дошкольного возраста Тема: “История кукол”</dc:title>
  <dc:creator>Admin</dc:creator>
  <cp:lastModifiedBy>Admin</cp:lastModifiedBy>
  <cp:revision>1</cp:revision>
  <dcterms:created xsi:type="dcterms:W3CDTF">2015-01-25T13:18:02Z</dcterms:created>
  <dcterms:modified xsi:type="dcterms:W3CDTF">2015-01-25T13:22:04Z</dcterms:modified>
</cp:coreProperties>
</file>