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17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26" d="100"/>
        <a:sy n="12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86CC6A-7FE2-4F3A-A5DF-C3B84FE60DC6}" type="datetimeFigureOut">
              <a:rPr lang="ru-RU" smtClean="0"/>
              <a:t>06.11.2012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95C1DE9-49A7-49A4-90D1-F150F12BEB0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96106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C1DE9-49A7-49A4-90D1-F150F12BEB00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C1DE9-49A7-49A4-90D1-F150F12BEB00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C1DE9-49A7-49A4-90D1-F150F12BEB00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C1DE9-49A7-49A4-90D1-F150F12BEB00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C1DE9-49A7-49A4-90D1-F150F12BEB00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95C1DE9-49A7-49A4-90D1-F150F12BEB00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 cstate="print">
            <a:alphaModFix amt="44000"/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Блок-схема: альтернативный процесс 6"/>
          <p:cNvSpPr/>
          <p:nvPr/>
        </p:nvSpPr>
        <p:spPr>
          <a:xfrm>
            <a:off x="395536" y="404664"/>
            <a:ext cx="8280920" cy="6048672"/>
          </a:xfrm>
          <a:prstGeom prst="flowChartAlternateProcess">
            <a:avLst/>
          </a:prstGeom>
          <a:solidFill>
            <a:srgbClr val="FFFFFF"/>
          </a:solidFill>
          <a:ln w="38100">
            <a:gradFill>
              <a:gsLst>
                <a:gs pos="0">
                  <a:srgbClr val="03D4A8"/>
                </a:gs>
                <a:gs pos="25000">
                  <a:srgbClr val="21D6E0"/>
                </a:gs>
                <a:gs pos="75000">
                  <a:srgbClr val="0087E6"/>
                </a:gs>
                <a:gs pos="100000">
                  <a:srgbClr val="005CBF"/>
                </a:gs>
              </a:gsLst>
              <a:lin ang="5400000" scaled="0"/>
            </a:gradFill>
            <a:prstDash val="sysDot"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pic>
        <p:nvPicPr>
          <p:cNvPr id="9" name="Рисунок 8" descr="a62768e55ea5.pn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79512" y="188640"/>
            <a:ext cx="1520220" cy="1542842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4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628800"/>
            <a:ext cx="7772400" cy="1470025"/>
          </a:xfrm>
        </p:spPr>
        <p:txBody>
          <a:bodyPr>
            <a:normAutofit/>
          </a:bodyPr>
          <a:lstStyle/>
          <a:p>
            <a:r>
              <a:rPr lang="ru-RU" sz="6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Букет для мамы</a:t>
            </a:r>
            <a:endParaRPr lang="ru-RU" sz="6000" b="1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" name="Рисунок 3" descr="Image7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lum contrast="40000"/>
          </a:blip>
          <a:stretch>
            <a:fillRect/>
          </a:stretch>
        </p:blipFill>
        <p:spPr>
          <a:xfrm>
            <a:off x="2699792" y="2852936"/>
            <a:ext cx="4429357" cy="356044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327"/>
    </mc:Choice>
    <mc:Fallback>
      <p:transition spd="slow" advTm="1327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87624" y="836712"/>
            <a:ext cx="679057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Нарисовать красивый букет непросто.</a:t>
            </a:r>
          </a:p>
          <a:p>
            <a:pPr algn="ctr"/>
            <a:r>
              <a:rPr lang="ru-RU" sz="2800" dirty="0" smtClean="0"/>
              <a:t>Гораздо легче сделать его из разноцветной</a:t>
            </a:r>
          </a:p>
          <a:p>
            <a:pPr algn="ctr"/>
            <a:r>
              <a:rPr lang="ru-RU" sz="2800" dirty="0" smtClean="0"/>
              <a:t>бумаги способом аппликации.</a:t>
            </a:r>
            <a:endParaRPr lang="ru-RU" sz="2800" dirty="0"/>
          </a:p>
        </p:txBody>
      </p:sp>
      <p:pic>
        <p:nvPicPr>
          <p:cNvPr id="3" name="Рисунок 2" descr="Image10 - копия.jpg"/>
          <p:cNvPicPr>
            <a:picLocks noChangeAspect="1"/>
          </p:cNvPicPr>
          <p:nvPr/>
        </p:nvPicPr>
        <p:blipFill>
          <a:blip r:embed="rId3" cstate="print">
            <a:lum contrast="40000"/>
          </a:blip>
          <a:stretch>
            <a:fillRect/>
          </a:stretch>
        </p:blipFill>
        <p:spPr>
          <a:xfrm>
            <a:off x="683568" y="2276872"/>
            <a:ext cx="1484675" cy="1944217"/>
          </a:xfrm>
          <a:prstGeom prst="rect">
            <a:avLst/>
          </a:prstGeom>
        </p:spPr>
      </p:pic>
      <p:pic>
        <p:nvPicPr>
          <p:cNvPr id="4" name="Рисунок 3" descr="Image7 - копия.jpg"/>
          <p:cNvPicPr>
            <a:picLocks noChangeAspect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20000"/>
          </a:blip>
          <a:stretch>
            <a:fillRect/>
          </a:stretch>
        </p:blipFill>
        <p:spPr>
          <a:xfrm>
            <a:off x="4355976" y="2132856"/>
            <a:ext cx="2736304" cy="2199517"/>
          </a:xfrm>
          <a:prstGeom prst="rect">
            <a:avLst/>
          </a:prstGeom>
        </p:spPr>
      </p:pic>
      <p:pic>
        <p:nvPicPr>
          <p:cNvPr id="5" name="Рисунок 4" descr="Image8 - копия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10000"/>
          </a:blip>
          <a:stretch>
            <a:fillRect/>
          </a:stretch>
        </p:blipFill>
        <p:spPr>
          <a:xfrm>
            <a:off x="2123728" y="3861048"/>
            <a:ext cx="2310729" cy="2448272"/>
          </a:xfrm>
          <a:prstGeom prst="rect">
            <a:avLst/>
          </a:prstGeom>
        </p:spPr>
      </p:pic>
      <p:pic>
        <p:nvPicPr>
          <p:cNvPr id="6" name="Рисунок 5" descr="Image9 - копия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tretch>
            <a:fillRect/>
          </a:stretch>
        </p:blipFill>
        <p:spPr>
          <a:xfrm>
            <a:off x="6156176" y="3933056"/>
            <a:ext cx="2056232" cy="244177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279"/>
    </mc:Choice>
    <mc:Fallback>
      <p:transition spd="slow" advTm="1279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10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20000"/>
          </a:blip>
          <a:stretch>
            <a:fillRect/>
          </a:stretch>
        </p:blipFill>
        <p:spPr>
          <a:xfrm>
            <a:off x="5724128" y="620688"/>
            <a:ext cx="2520280" cy="5731398"/>
          </a:xfrm>
          <a:prstGeom prst="rect">
            <a:avLst/>
          </a:prstGeom>
        </p:spPr>
      </p:pic>
      <p:pic>
        <p:nvPicPr>
          <p:cNvPr id="3" name="Рисунок 2" descr="Image10 - копия.jpg"/>
          <p:cNvPicPr>
            <a:picLocks noChangeAspect="1"/>
          </p:cNvPicPr>
          <p:nvPr/>
        </p:nvPicPr>
        <p:blipFill>
          <a:blip r:embed="rId4" cstate="print">
            <a:lum contrast="40000"/>
          </a:blip>
          <a:stretch>
            <a:fillRect/>
          </a:stretch>
        </p:blipFill>
        <p:spPr>
          <a:xfrm>
            <a:off x="1763688" y="1484784"/>
            <a:ext cx="3312368" cy="433762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48"/>
    </mc:Choice>
    <mc:Fallback>
      <p:transition spd="slow" advTm="1148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7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40000"/>
          </a:blip>
          <a:stretch>
            <a:fillRect/>
          </a:stretch>
        </p:blipFill>
        <p:spPr>
          <a:xfrm>
            <a:off x="539552" y="2492896"/>
            <a:ext cx="4629522" cy="3721338"/>
          </a:xfrm>
          <a:prstGeom prst="rect">
            <a:avLst/>
          </a:prstGeom>
        </p:spPr>
      </p:pic>
      <p:pic>
        <p:nvPicPr>
          <p:cNvPr id="3" name="Рисунок 2" descr="Image7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627784" y="836712"/>
            <a:ext cx="3835055" cy="122413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6016" y="2276872"/>
            <a:ext cx="3662156" cy="39703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Если вырезать цветы </a:t>
            </a:r>
          </a:p>
          <a:p>
            <a:pPr algn="ctr"/>
            <a:r>
              <a:rPr lang="ru-RU" sz="2800" dirty="0" smtClean="0"/>
              <a:t>разного размера, </a:t>
            </a:r>
          </a:p>
          <a:p>
            <a:pPr algn="ctr"/>
            <a:r>
              <a:rPr lang="ru-RU" sz="2800" dirty="0" smtClean="0"/>
              <a:t>а клеем смазать</a:t>
            </a:r>
          </a:p>
          <a:p>
            <a:pPr algn="ctr"/>
            <a:r>
              <a:rPr lang="ru-RU" sz="2800" dirty="0" smtClean="0"/>
              <a:t>лишь серединки </a:t>
            </a:r>
          </a:p>
          <a:p>
            <a:pPr algn="ctr"/>
            <a:r>
              <a:rPr lang="ru-RU" sz="2800" dirty="0" smtClean="0"/>
              <a:t>и наклеивать</a:t>
            </a:r>
          </a:p>
          <a:p>
            <a:pPr algn="ctr"/>
            <a:r>
              <a:rPr lang="ru-RU" sz="2800" dirty="0" smtClean="0"/>
              <a:t>меньший</a:t>
            </a:r>
          </a:p>
          <a:p>
            <a:pPr algn="ctr"/>
            <a:r>
              <a:rPr lang="ru-RU" sz="2800" dirty="0" smtClean="0"/>
              <a:t> на больший, </a:t>
            </a:r>
          </a:p>
          <a:p>
            <a:pPr algn="ctr"/>
            <a:r>
              <a:rPr lang="ru-RU" sz="2800" dirty="0" smtClean="0"/>
              <a:t>то цветы</a:t>
            </a:r>
          </a:p>
          <a:p>
            <a:pPr algn="ctr"/>
            <a:r>
              <a:rPr lang="ru-RU" sz="2800" dirty="0" smtClean="0"/>
              <a:t>получатся махровыми.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64"/>
    </mc:Choice>
    <mc:Fallback>
      <p:transition spd="slow" advTm="1164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8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40000"/>
          </a:blip>
          <a:stretch>
            <a:fillRect/>
          </a:stretch>
        </p:blipFill>
        <p:spPr>
          <a:xfrm>
            <a:off x="899592" y="2204864"/>
            <a:ext cx="3960440" cy="4196180"/>
          </a:xfrm>
          <a:prstGeom prst="rect">
            <a:avLst/>
          </a:prstGeom>
        </p:spPr>
      </p:pic>
      <p:pic>
        <p:nvPicPr>
          <p:cNvPr id="3" name="Рисунок 2" descr="Image8.jpg"/>
          <p:cNvPicPr>
            <a:picLocks noChangeAspect="1"/>
          </p:cNvPicPr>
          <p:nvPr/>
        </p:nvPicPr>
        <p:blipFill>
          <a:blip r:embed="rId4" cstate="print">
            <a:lum bright="-10000" contrast="20000"/>
          </a:blip>
          <a:stretch>
            <a:fillRect/>
          </a:stretch>
        </p:blipFill>
        <p:spPr>
          <a:xfrm>
            <a:off x="2195736" y="836712"/>
            <a:ext cx="4768551" cy="100620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355976" y="2132856"/>
            <a:ext cx="4383892" cy="26776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Если из сложенной </a:t>
            </a:r>
          </a:p>
          <a:p>
            <a:pPr algn="ctr"/>
            <a:r>
              <a:rPr lang="ru-RU" sz="2800" dirty="0" smtClean="0"/>
              <a:t>вдвое бумаги вырезать</a:t>
            </a:r>
          </a:p>
          <a:p>
            <a:pPr algn="ctr"/>
            <a:r>
              <a:rPr lang="ru-RU" sz="2800" dirty="0" smtClean="0"/>
              <a:t>какую-нибудь фигуру, то </a:t>
            </a:r>
          </a:p>
          <a:p>
            <a:pPr algn="ctr"/>
            <a:r>
              <a:rPr lang="ru-RU" sz="2800" dirty="0" smtClean="0"/>
              <a:t>обе половинки будут</a:t>
            </a:r>
          </a:p>
          <a:p>
            <a:pPr algn="ctr"/>
            <a:r>
              <a:rPr lang="ru-RU" sz="2800" dirty="0" smtClean="0"/>
              <a:t>совершенно одинаковыми,</a:t>
            </a:r>
          </a:p>
          <a:p>
            <a:pPr algn="ctr"/>
            <a:r>
              <a:rPr lang="ru-RU" sz="2800" dirty="0" smtClean="0"/>
              <a:t>как отражение в зеркале.</a:t>
            </a:r>
            <a:endParaRPr lang="ru-RU" sz="2800" dirty="0"/>
          </a:p>
        </p:txBody>
      </p:sp>
      <p:sp>
        <p:nvSpPr>
          <p:cNvPr id="5" name="TextBox 4"/>
          <p:cNvSpPr txBox="1"/>
          <p:nvPr/>
        </p:nvSpPr>
        <p:spPr>
          <a:xfrm>
            <a:off x="3275856" y="5013176"/>
            <a:ext cx="5217902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Такой красивый букет сделать </a:t>
            </a:r>
          </a:p>
          <a:p>
            <a:pPr algn="ctr"/>
            <a:r>
              <a:rPr lang="ru-RU" sz="2800" dirty="0" smtClean="0"/>
              <a:t>очень просто. Стебельки можно </a:t>
            </a:r>
          </a:p>
          <a:p>
            <a:pPr algn="ctr"/>
            <a:r>
              <a:rPr lang="ru-RU" sz="2800" dirty="0" smtClean="0"/>
              <a:t>подрисовать фломастерами.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156"/>
    </mc:Choice>
    <mc:Fallback>
      <p:transition spd="slow" advTm="1156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9 - копия.jpg"/>
          <p:cNvPicPr>
            <a:picLocks noChangeAspect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10000" contrast="30000"/>
          </a:blip>
          <a:stretch>
            <a:fillRect/>
          </a:stretch>
        </p:blipFill>
        <p:spPr>
          <a:xfrm>
            <a:off x="4211960" y="908720"/>
            <a:ext cx="4468286" cy="530609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1700808"/>
            <a:ext cx="3466910" cy="440120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dirty="0" smtClean="0"/>
              <a:t>Для аппликации</a:t>
            </a:r>
          </a:p>
          <a:p>
            <a:pPr algn="ctr"/>
            <a:r>
              <a:rPr lang="ru-RU" sz="2800" dirty="0" smtClean="0"/>
              <a:t>можно использовать</a:t>
            </a:r>
          </a:p>
          <a:p>
            <a:pPr algn="ctr"/>
            <a:r>
              <a:rPr lang="ru-RU" sz="2800" dirty="0" smtClean="0"/>
              <a:t>бумагу с печатным</a:t>
            </a:r>
          </a:p>
          <a:p>
            <a:pPr algn="ctr"/>
            <a:r>
              <a:rPr lang="ru-RU" sz="2800" dirty="0" smtClean="0"/>
              <a:t>рисунком, даже с </a:t>
            </a:r>
          </a:p>
          <a:p>
            <a:pPr algn="ctr"/>
            <a:r>
              <a:rPr lang="ru-RU" sz="2800" dirty="0" smtClean="0"/>
              <a:t>буквами.</a:t>
            </a:r>
          </a:p>
          <a:p>
            <a:pPr algn="ctr"/>
            <a:r>
              <a:rPr lang="ru-RU" sz="2800" dirty="0" smtClean="0"/>
              <a:t>Годятся различные </a:t>
            </a:r>
          </a:p>
          <a:p>
            <a:pPr algn="ctr"/>
            <a:r>
              <a:rPr lang="ru-RU" sz="2800" dirty="0" smtClean="0"/>
              <a:t>обёртки </a:t>
            </a:r>
          </a:p>
          <a:p>
            <a:pPr algn="ctr"/>
            <a:r>
              <a:rPr lang="ru-RU" sz="2800" dirty="0" smtClean="0"/>
              <a:t>и упаковки, </a:t>
            </a:r>
          </a:p>
          <a:p>
            <a:pPr algn="ctr"/>
            <a:r>
              <a:rPr lang="ru-RU" sz="2800" dirty="0" smtClean="0"/>
              <a:t>старые журналы,</a:t>
            </a:r>
          </a:p>
          <a:p>
            <a:pPr algn="ctr"/>
            <a:r>
              <a:rPr lang="ru-RU" sz="2800" dirty="0" smtClean="0"/>
              <a:t>плакаты и многое др.</a:t>
            </a:r>
            <a:endParaRPr lang="ru-RU" sz="2800" dirty="0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927"/>
    </mc:Choice>
    <mc:Fallback>
      <p:transition spd="slow" advTm="927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резентация4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Презентация4</Template>
  <TotalTime>30</TotalTime>
  <Words>107</Words>
  <Application>Microsoft Office PowerPoint</Application>
  <PresentationFormat>Экран (4:3)</PresentationFormat>
  <Paragraphs>38</Paragraphs>
  <Slides>6</Slides>
  <Notes>6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Презентация4</vt:lpstr>
      <vt:lpstr>Букет для мамы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Букет для мамы</dc:title>
  <dc:creator>oxana</dc:creator>
  <cp:lastModifiedBy>Тамара</cp:lastModifiedBy>
  <cp:revision>5</cp:revision>
  <dcterms:created xsi:type="dcterms:W3CDTF">2012-02-25T13:16:16Z</dcterms:created>
  <dcterms:modified xsi:type="dcterms:W3CDTF">2012-11-06T06:08:58Z</dcterms:modified>
</cp:coreProperties>
</file>