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latinLnBrk="0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E7D2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82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11EC-5A24-4BF7-8290-9E859ABF34C9}" type="datetimeFigureOut">
              <a:rPr lang="ru-RU" smtClean="0"/>
              <a:t>29.09.2014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BB35-371B-43DA-BD00-6FEBEFE31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11EC-5A24-4BF7-8290-9E859ABF34C9}" type="datetimeFigureOut">
              <a:rPr lang="ru-RU" smtClean="0"/>
              <a:t>29.09.2014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BB35-371B-43DA-BD00-6FEBEFE31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11EC-5A24-4BF7-8290-9E859ABF34C9}" type="datetimeFigureOut">
              <a:rPr lang="ru-RU" smtClean="0"/>
              <a:t>29.09.2014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BB35-371B-43DA-BD00-6FEBEFE31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11EC-5A24-4BF7-8290-9E859ABF34C9}" type="datetimeFigureOut">
              <a:rPr lang="ru-RU" smtClean="0"/>
              <a:t>29.09.2014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BB35-371B-43DA-BD00-6FEBEFE31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11EC-5A24-4BF7-8290-9E859ABF34C9}" type="datetimeFigureOut">
              <a:rPr lang="ru-RU" smtClean="0"/>
              <a:t>29.09.2014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BB35-371B-43DA-BD00-6FEBEFE31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11EC-5A24-4BF7-8290-9E859ABF34C9}" type="datetimeFigureOut">
              <a:rPr lang="ru-RU" smtClean="0"/>
              <a:t>29.09.2014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BB35-371B-43DA-BD00-6FEBEFE31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11EC-5A24-4BF7-8290-9E859ABF34C9}" type="datetimeFigureOut">
              <a:rPr lang="ru-RU" smtClean="0"/>
              <a:t>29.09.2014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BB35-371B-43DA-BD00-6FEBEFE31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11EC-5A24-4BF7-8290-9E859ABF34C9}" type="datetimeFigureOut">
              <a:rPr lang="ru-RU" smtClean="0"/>
              <a:t>29.09.2014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BB35-371B-43DA-BD00-6FEBEFE31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11EC-5A24-4BF7-8290-9E859ABF34C9}" type="datetimeFigureOut">
              <a:rPr lang="ru-RU" smtClean="0"/>
              <a:t>29.09.2014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BB35-371B-43DA-BD00-6FEBEFE31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11EC-5A24-4BF7-8290-9E859ABF34C9}" type="datetimeFigureOut">
              <a:rPr lang="ru-RU" smtClean="0"/>
              <a:t>29.09.2014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BB35-371B-43DA-BD00-6FEBEFE31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21511EC-5A24-4BF7-8290-9E859ABF34C9}" type="datetimeFigureOut">
              <a:rPr lang="ru-RU" smtClean="0"/>
              <a:t>29.09.2014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772BB35-371B-43DA-BD00-6FEBEFE316D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1511EC-5A24-4BF7-8290-9E859ABF34C9}" type="datetimeFigureOut">
              <a:rPr lang="ru-RU" smtClean="0"/>
              <a:t>29.09.2014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772BB35-371B-43DA-BD00-6FEBEFE316D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7200" dirty="0" smtClean="0">
                <a:solidFill>
                  <a:srgbClr val="0070C0"/>
                </a:solidFill>
                <a:latin typeface="Comic Sans MS" pitchFamily="66" charset="0"/>
              </a:rPr>
              <a:t>Что такое родник? </a:t>
            </a:r>
            <a:endParaRPr lang="ru-RU" sz="7200" dirty="0">
              <a:solidFill>
                <a:srgbClr val="0070C0"/>
              </a:solidFill>
              <a:latin typeface="Comic Sans MS" pitchFamily="66" charset="0"/>
            </a:endParaRPr>
          </a:p>
        </p:txBody>
      </p:sp>
      <p:pic>
        <p:nvPicPr>
          <p:cNvPr id="3" name="Рисунок 2" descr="14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0"/>
            <a:ext cx="9144000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5105400"/>
            <a:ext cx="89154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Поверхность нашей Земли состоит из трех слоев: почвы, песка и глины.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7.JPG"/>
          <p:cNvPicPr>
            <a:picLocks noChangeAspect="1"/>
          </p:cNvPicPr>
          <p:nvPr/>
        </p:nvPicPr>
        <p:blipFill>
          <a:blip r:embed="rId2"/>
          <a:srcRect t="28985"/>
          <a:stretch>
            <a:fillRect/>
          </a:stretch>
        </p:blipFill>
        <p:spPr>
          <a:xfrm>
            <a:off x="0" y="0"/>
            <a:ext cx="9144000" cy="4800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schem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5334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28600" y="5257800"/>
            <a:ext cx="86868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/>
              <a:t>Через почву и песок просачивается вода, а глина не пропускает воду.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8.JPG"/>
          <p:cNvPicPr>
            <a:picLocks noChangeAspect="1"/>
          </p:cNvPicPr>
          <p:nvPr/>
        </p:nvPicPr>
        <p:blipFill>
          <a:blip r:embed="rId2"/>
          <a:srcRect t="25185"/>
          <a:stretch>
            <a:fillRect/>
          </a:stretch>
        </p:blipFill>
        <p:spPr>
          <a:xfrm>
            <a:off x="0" y="0"/>
            <a:ext cx="9144000" cy="46863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0" y="4724400"/>
            <a:ext cx="914400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Идет дождь. Он проходит через почву и песок пока не встретит слой глины. Накапливается вода и по наклонной поверхности стекает вниз, пока найдёт выход. Этот выход называется родником. </a:t>
            </a:r>
            <a:br>
              <a:rPr lang="ru-RU" sz="2400" dirty="0" smtClean="0"/>
            </a:br>
            <a:r>
              <a:rPr lang="ru-RU" sz="2400" dirty="0" smtClean="0"/>
              <a:t>Родник, из которого вытекает маленький ручей, может быть началом реки.</a:t>
            </a:r>
            <a:r>
              <a:rPr lang="ru-RU" sz="2000" dirty="0" smtClean="0"/>
              <a:t> 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4343400"/>
            <a:ext cx="91440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Чистая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родниковая вода исцеляет многие болезни и увеличивает продолжительность жизни.  Вода из источника может быть пресной или минерализованной.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18.JPG"/>
          <p:cNvPicPr>
            <a:picLocks noChangeAspect="1"/>
          </p:cNvPicPr>
          <p:nvPr/>
        </p:nvPicPr>
        <p:blipFill>
          <a:blip r:embed="rId2"/>
          <a:srcRect t="17778"/>
          <a:stretch>
            <a:fillRect/>
          </a:stretch>
        </p:blipFill>
        <p:spPr>
          <a:xfrm>
            <a:off x="0" y="0"/>
            <a:ext cx="9144000" cy="432308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0"/>
            <a:ext cx="9144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Без воды нет жизни. Человек не может прожить без воды более 8 дней</a:t>
            </a:r>
            <a:r>
              <a:rPr lang="ru-RU" sz="2400" dirty="0" smtClean="0"/>
              <a:t>. </a:t>
            </a:r>
            <a:r>
              <a:rPr lang="ru-RU" sz="2400" dirty="0" smtClean="0"/>
              <a:t>Человеку для жизни нужна чистая пресная вода. </a:t>
            </a:r>
            <a:br>
              <a:rPr lang="ru-RU" sz="2400" dirty="0" smtClean="0"/>
            </a:br>
            <a:r>
              <a:rPr lang="ru-RU" sz="2400" dirty="0" smtClean="0"/>
              <a:t>Родниковая вода называется "живой" водой, т.к. она проходит многие километры сквозь мелкий песок</a:t>
            </a:r>
            <a:r>
              <a:rPr lang="ru-RU" sz="2400" dirty="0" smtClean="0"/>
              <a:t>, </a:t>
            </a:r>
            <a:r>
              <a:rPr lang="ru-RU" sz="2400" dirty="0" smtClean="0"/>
              <a:t>вода </a:t>
            </a:r>
            <a:r>
              <a:rPr lang="ru-RU" sz="2400" dirty="0" smtClean="0"/>
              <a:t>фильтруется</a:t>
            </a:r>
            <a:r>
              <a:rPr lang="ru-RU" sz="2400" dirty="0" smtClean="0"/>
              <a:t>.</a:t>
            </a:r>
            <a:br>
              <a:rPr lang="ru-RU" sz="2400" dirty="0" smtClean="0"/>
            </a:br>
            <a:r>
              <a:rPr lang="ru-RU" sz="2400" dirty="0" smtClean="0"/>
              <a:t>Температура родниковой </a:t>
            </a:r>
            <a:r>
              <a:rPr lang="ru-RU" sz="2400" dirty="0" smtClean="0"/>
              <a:t>воды </a:t>
            </a:r>
            <a:r>
              <a:rPr lang="ru-RU" sz="2400" dirty="0" smtClean="0"/>
              <a:t>до 6 </a:t>
            </a:r>
            <a:r>
              <a:rPr lang="ru-RU" sz="2400" dirty="0" smtClean="0"/>
              <a:t>градусов, </a:t>
            </a:r>
            <a:r>
              <a:rPr lang="ru-RU" sz="2400" dirty="0" smtClean="0"/>
              <a:t>что препятствует размножению в ней болезнетворных </a:t>
            </a:r>
            <a:r>
              <a:rPr lang="ru-RU" sz="2400" dirty="0" smtClean="0"/>
              <a:t>бактерий.</a:t>
            </a:r>
            <a:endParaRPr lang="ru-RU" sz="2400" dirty="0"/>
          </a:p>
        </p:txBody>
      </p:sp>
      <p:pic>
        <p:nvPicPr>
          <p:cNvPr id="5" name="Рисунок 4" descr="1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2514600"/>
            <a:ext cx="9144000" cy="43434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" y="0"/>
            <a:ext cx="838200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Родник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или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ключ - это источник подземных вод, который выходит из под 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земли  наружу.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родник-300x22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219200"/>
            <a:ext cx="9144000" cy="5638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3962400"/>
            <a:ext cx="4191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Родники могут быть горячими, теплыми, кипящими и 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прохладными.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kipasaa000009e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5181600" cy="3886200"/>
          </a:xfrm>
          <a:prstGeom prst="rect">
            <a:avLst/>
          </a:prstGeom>
        </p:spPr>
      </p:pic>
      <p:pic>
        <p:nvPicPr>
          <p:cNvPr id="4" name="Рисунок 3" descr="1284058577_rodnik-dobychka-bolkhov.jpg"/>
          <p:cNvPicPr>
            <a:picLocks noChangeAspect="1"/>
          </p:cNvPicPr>
          <p:nvPr/>
        </p:nvPicPr>
        <p:blipFill>
          <a:blip r:embed="rId3"/>
          <a:srcRect b="5882"/>
          <a:stretch>
            <a:fillRect/>
          </a:stretch>
        </p:blipFill>
        <p:spPr>
          <a:xfrm>
            <a:off x="4286250" y="0"/>
            <a:ext cx="485775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0495ec5361e2f27cef0b15689fea99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28600" y="3200400"/>
            <a:ext cx="89154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dirty="0" smtClean="0">
                <a:solidFill>
                  <a:srgbClr val="FFFF00"/>
                </a:solidFill>
                <a:latin typeface="Comic Sans MS" pitchFamily="66" charset="0"/>
              </a:rPr>
              <a:t>Спасибо за внимание!</a:t>
            </a:r>
            <a:endParaRPr lang="ru-RU" sz="6000" dirty="0">
              <a:solidFill>
                <a:srgbClr val="FFFF00"/>
              </a:solidFill>
              <a:latin typeface="Comic Sans MS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114</TotalTime>
  <Words>129</Words>
  <PresentationFormat>Экран (4:3)</PresentationFormat>
  <Paragraphs>9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User</cp:lastModifiedBy>
  <cp:revision>13</cp:revision>
  <dcterms:created xsi:type="dcterms:W3CDTF">2014-09-29T18:10:23Z</dcterms:created>
  <dcterms:modified xsi:type="dcterms:W3CDTF">2014-09-29T20:14:50Z</dcterms:modified>
</cp:coreProperties>
</file>