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9" r:id="rId3"/>
    <p:sldId id="268" r:id="rId4"/>
    <p:sldId id="258" r:id="rId5"/>
    <p:sldId id="259" r:id="rId6"/>
    <p:sldId id="261" r:id="rId7"/>
    <p:sldId id="262" r:id="rId8"/>
    <p:sldId id="263" r:id="rId9"/>
    <p:sldId id="260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90C51-A7F2-4B73-B3DC-7C4F7F05F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3994D-8124-4490-91C0-A0C06D490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90965-9CA2-4D0F-8B3E-E66B5AFA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6B74-5854-47C8-BBE3-853EED5B3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EAE1F-F5A0-4C1A-B9E5-1C5C918EF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7D31C-3A16-4BCD-B765-FB87D7665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30F08-C369-443C-8E9D-05C637E2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F928-A428-49F6-A621-0959C2BA5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69028-7C2A-4381-AE8E-C480C12F5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5EAAB-A92F-457A-84E1-DE5BFE660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24102-2AAE-437F-A784-A54D67C40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7D8AF4F-9CD5-4667-A552-FF0D0A1C2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3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5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941888"/>
            <a:ext cx="7667625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   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                      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                                    Презентацию подготовил</a:t>
            </a:r>
            <a:r>
              <a:rPr lang="ru-RU" sz="1800" smtClean="0">
                <a:solidFill>
                  <a:schemeClr val="bg2"/>
                </a:solidFill>
              </a:rPr>
              <a:t>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                   </a:t>
            </a:r>
            <a:r>
              <a:rPr lang="ru-RU" sz="1800" smtClean="0">
                <a:solidFill>
                  <a:schemeClr val="bg2"/>
                </a:solidFill>
              </a:rPr>
              <a:t>             </a:t>
            </a: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 Воспитател</a:t>
            </a:r>
            <a:r>
              <a:rPr lang="ru-RU" sz="1800" smtClean="0">
                <a:solidFill>
                  <a:schemeClr val="bg2"/>
                </a:solidFill>
              </a:rPr>
              <a:t>ь Завьялова Н.А.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ГБДОУ детский сад № 69 </a:t>
            </a:r>
            <a:r>
              <a:rPr lang="ru-RU" sz="1800" smtClean="0">
                <a:solidFill>
                  <a:schemeClr val="bg2"/>
                </a:solidFill>
              </a:rPr>
              <a:t> </a:t>
            </a:r>
            <a:r>
              <a:rPr lang="ru-RU" sz="1800" smtClean="0">
                <a:solidFill>
                  <a:schemeClr val="bg2"/>
                </a:solidFill>
                <a:latin typeface="Estrangelo Edessa" pitchFamily="66" charset="0"/>
              </a:rPr>
              <a:t>Выборгского района г.Санкт-Петербурга</a:t>
            </a:r>
          </a:p>
        </p:txBody>
      </p:sp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468313" y="620713"/>
            <a:ext cx="8496300" cy="2209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7" dist="17961" dir="2700000">
                    <a:srgbClr val="00004B"/>
                  </a:prstShdw>
                </a:effectLst>
                <a:latin typeface="Impact"/>
              </a:rPr>
              <a:t>Дидактическая игра «Кто в лесу живет?»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Ёж, ежонок.</a:t>
            </a:r>
          </a:p>
        </p:txBody>
      </p:sp>
      <p:pic>
        <p:nvPicPr>
          <p:cNvPr id="22530" name="Picture 4" descr="08262dbf964abaaf3b99dd9af34df740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859213"/>
            <a:ext cx="3995738" cy="2998787"/>
          </a:xfrm>
        </p:spPr>
      </p:pic>
      <p:pic>
        <p:nvPicPr>
          <p:cNvPr id="22531" name="Picture 5" descr="profilepic206368_2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25" y="2609850"/>
            <a:ext cx="56673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Сова, совенок.  </a:t>
            </a:r>
          </a:p>
        </p:txBody>
      </p:sp>
      <p:pic>
        <p:nvPicPr>
          <p:cNvPr id="23554" name="Picture 4" descr="%D1%81%D0%BE%D0%B2%D1%91%D0%BD%D0%BE%D0%BA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990975"/>
            <a:ext cx="4787900" cy="2867025"/>
          </a:xfrm>
        </p:spPr>
      </p:pic>
      <p:pic>
        <p:nvPicPr>
          <p:cNvPr id="23555" name="Picture 5" descr="74495303_Sova_4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5700" y="2609850"/>
            <a:ext cx="54483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Найди лишнего.</a:t>
            </a:r>
          </a:p>
        </p:txBody>
      </p:sp>
      <p:pic>
        <p:nvPicPr>
          <p:cNvPr id="24578" name="Picture 4" descr="0b07413e30ca42ff8544b92a609fa182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11638" y="1773238"/>
            <a:ext cx="3311525" cy="2484437"/>
          </a:xfrm>
        </p:spPr>
      </p:pic>
      <p:pic>
        <p:nvPicPr>
          <p:cNvPr id="24579" name="Picture 5" descr="74495303_Sova_4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73238"/>
            <a:ext cx="33480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201109151500_1827222_640px">
            <a:hlinkClick r:id="rId2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4170363"/>
            <a:ext cx="3168650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43748d1328818409-%D0%9E%D1%81%D1%82%D0%BE%D1%80%D0%BE%D0%B6%D0%BD%D0%BE-%D0%9A%D0%98%D0%94%D0%90%D0%9B%D0%AB-petuh-jpg">
            <a:hlinkClick r:id="rId2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99200" y="3933825"/>
            <a:ext cx="28448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Найди лишнее.</a:t>
            </a:r>
          </a:p>
        </p:txBody>
      </p:sp>
      <p:pic>
        <p:nvPicPr>
          <p:cNvPr id="25602" name="Picture 4" descr="5dc19ed5c297b525b15bcdb0cf4b6f5576be5428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773238"/>
            <a:ext cx="3995738" cy="2520950"/>
          </a:xfrm>
        </p:spPr>
      </p:pic>
      <p:pic>
        <p:nvPicPr>
          <p:cNvPr id="25603" name="Picture 5" descr="profilepic206368_2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00213"/>
            <a:ext cx="35274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1256321836_wolf67_1600x1200">
            <a:hlinkClick r:id="rId2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16575" y="4213225"/>
            <a:ext cx="35274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image_52_enl">
            <a:hlinkClick r:id="rId2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76375" y="4176713"/>
            <a:ext cx="3168650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Цель: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Память;</a:t>
            </a:r>
          </a:p>
          <a:p>
            <a:pPr eaLnBrk="1" hangingPunct="1"/>
            <a:r>
              <a:rPr lang="ru-RU" smtClean="0"/>
              <a:t>Мышление;</a:t>
            </a:r>
          </a:p>
          <a:p>
            <a:pPr eaLnBrk="1" hangingPunct="1"/>
            <a:r>
              <a:rPr lang="ru-RU" smtClean="0"/>
              <a:t>Воображение;</a:t>
            </a:r>
          </a:p>
          <a:p>
            <a:pPr eaLnBrk="1" hangingPunct="1"/>
            <a:r>
              <a:rPr lang="ru-RU" smtClean="0"/>
              <a:t>Творческие способности;</a:t>
            </a:r>
          </a:p>
          <a:p>
            <a:pPr eaLnBrk="1" hangingPunct="1"/>
            <a:r>
              <a:rPr lang="ru-RU" smtClean="0"/>
              <a:t>Речь;</a:t>
            </a:r>
          </a:p>
          <a:p>
            <a:pPr eaLnBrk="1" hangingPunct="1"/>
            <a:r>
              <a:rPr lang="ru-RU" smtClean="0"/>
              <a:t>Любознательность.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Задача: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выглядит;</a:t>
            </a:r>
          </a:p>
          <a:p>
            <a:pPr eaLnBrk="1" hangingPunct="1"/>
            <a:r>
              <a:rPr lang="ru-RU" smtClean="0"/>
              <a:t>Как живет;</a:t>
            </a:r>
          </a:p>
          <a:p>
            <a:pPr eaLnBrk="1" hangingPunct="1"/>
            <a:r>
              <a:rPr lang="ru-RU" smtClean="0"/>
              <a:t>Семья;</a:t>
            </a:r>
          </a:p>
          <a:p>
            <a:pPr eaLnBrk="1" hangingPunct="1"/>
            <a:r>
              <a:rPr lang="ru-RU" smtClean="0"/>
              <a:t>Как питается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4" descr="4033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7029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Медведица, медвежата.</a:t>
            </a:r>
          </a:p>
        </p:txBody>
      </p:sp>
      <p:pic>
        <p:nvPicPr>
          <p:cNvPr id="17410" name="Picture 4" descr="Little-Kung-Fu-Bears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835400"/>
            <a:ext cx="4030663" cy="3022600"/>
          </a:xfrm>
        </p:spPr>
      </p:pic>
      <p:pic>
        <p:nvPicPr>
          <p:cNvPr id="17411" name="Picture 5" descr="201109151500_1827222_640px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492375"/>
            <a:ext cx="5148262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Волк, волчонок.</a:t>
            </a:r>
          </a:p>
        </p:txBody>
      </p:sp>
      <p:pic>
        <p:nvPicPr>
          <p:cNvPr id="18434" name="Picture 4" descr="Keeley_1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3257550"/>
            <a:ext cx="2879725" cy="3600450"/>
          </a:xfrm>
        </p:spPr>
      </p:pic>
      <p:pic>
        <p:nvPicPr>
          <p:cNvPr id="18435" name="Picture 5" descr="1256321836_wolf67_1600x1200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513013"/>
            <a:ext cx="5795962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Лиса, лисенок.</a:t>
            </a:r>
          </a:p>
        </p:txBody>
      </p:sp>
      <p:pic>
        <p:nvPicPr>
          <p:cNvPr id="19458" name="Picture 4" descr="0b21fe98b97532fe9de10e7de81b952b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218113" y="3911600"/>
            <a:ext cx="3925887" cy="2946400"/>
          </a:xfrm>
        </p:spPr>
      </p:pic>
      <p:pic>
        <p:nvPicPr>
          <p:cNvPr id="19459" name="Picture 5" descr="5dc19ed5c297b525b15bcdb0cf4b6f5576be5428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2738"/>
            <a:ext cx="52927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Белка, бельчонок.</a:t>
            </a:r>
          </a:p>
        </p:txBody>
      </p:sp>
      <p:pic>
        <p:nvPicPr>
          <p:cNvPr id="20482" name="Picture 4" descr="025becce643f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914775"/>
            <a:ext cx="3924300" cy="2943225"/>
          </a:xfrm>
        </p:spPr>
      </p:pic>
      <p:pic>
        <p:nvPicPr>
          <p:cNvPr id="20483" name="Picture 5" descr="0b07413e30ca42ff8544b92a609fa182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6150" y="2609850"/>
            <a:ext cx="56578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Заяц, зайчонок.</a:t>
            </a:r>
          </a:p>
        </p:txBody>
      </p:sp>
      <p:pic>
        <p:nvPicPr>
          <p:cNvPr id="21506" name="Picture 4" descr="mota_ru_9112505-crop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970338"/>
            <a:ext cx="3851275" cy="2887662"/>
          </a:xfrm>
        </p:spPr>
      </p:pic>
      <p:pic>
        <p:nvPicPr>
          <p:cNvPr id="21507" name="Picture 5" descr="vitq-uhtga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857500"/>
            <a:ext cx="51482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87</TotalTime>
  <Words>46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Wingdings</vt:lpstr>
      <vt:lpstr>Calibri</vt:lpstr>
      <vt:lpstr>Arial Black</vt:lpstr>
      <vt:lpstr>Times New Roman</vt:lpstr>
      <vt:lpstr>Estrangelo Edessa</vt:lpstr>
      <vt:lpstr>Пиксел</vt:lpstr>
      <vt:lpstr>Пиксел</vt:lpstr>
      <vt:lpstr>Слайд 1</vt:lpstr>
      <vt:lpstr>Цель:</vt:lpstr>
      <vt:lpstr>Задача:</vt:lpstr>
      <vt:lpstr>Слайд 4</vt:lpstr>
      <vt:lpstr>Медведица, медвежата.</vt:lpstr>
      <vt:lpstr>Волк, волчонок.</vt:lpstr>
      <vt:lpstr>Лиса, лисенок.</vt:lpstr>
      <vt:lpstr>Белка, бельчонок.</vt:lpstr>
      <vt:lpstr>Заяц, зайчонок.</vt:lpstr>
      <vt:lpstr>Ёж, ежонок.</vt:lpstr>
      <vt:lpstr>Сова, совенок.  </vt:lpstr>
      <vt:lpstr>Найди лишнего.</vt:lpstr>
      <vt:lpstr>Найди лишнее.</vt:lpstr>
    </vt:vector>
  </TitlesOfParts>
  <Company>InterDA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Света; Галя</dc:creator>
  <cp:lastModifiedBy>Пользователь</cp:lastModifiedBy>
  <cp:revision>10</cp:revision>
  <dcterms:created xsi:type="dcterms:W3CDTF">2013-05-05T07:28:10Z</dcterms:created>
  <dcterms:modified xsi:type="dcterms:W3CDTF">2014-11-18T05:22:24Z</dcterms:modified>
</cp:coreProperties>
</file>