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68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70" r:id="rId12"/>
    <p:sldId id="267" r:id="rId13"/>
    <p:sldId id="269" r:id="rId14"/>
    <p:sldId id="266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5CEF71-71BD-4997-A708-6894F7A81D28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BE82BD-FC11-4094-9416-74D0002A45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5BE82BD-FC11-4094-9416-74D0002A45A4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FA144-E446-4C37-8F5C-040872DEF217}" type="datetimeFigureOut">
              <a:rPr lang="ru-RU" smtClean="0"/>
              <a:pPr/>
              <a:t>29.08.2013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95DA33-FE41-4240-A31C-F166E015A0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&#1091;&#1095;&#1072;&#1090;%20&#1074;%20&#1096;&#1082;&#1086;&#1083;&#1077;.wma" TargetMode="External"/><Relationship Id="rId3" Type="http://schemas.openxmlformats.org/officeDocument/2006/relationships/hyperlink" Target="&#1083;&#1100;&#1074;&#1105;&#1085;&#1086;&#1082;%20&#1080;%20&#1095;&#1077;&#1088;&#1077;&#1087;&#1072;&#1093;&#1072;.wma" TargetMode="External"/><Relationship Id="rId7" Type="http://schemas.openxmlformats.org/officeDocument/2006/relationships/hyperlink" Target="&#1091;&#1083;&#1099;&#1073;&#1082;&#1072;.wma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1084;&#1072;&#1084;&#1086;&#1085;&#1090;&#1105;&#1085;&#1086;&#1082;.wma" TargetMode="External"/><Relationship Id="rId5" Type="http://schemas.openxmlformats.org/officeDocument/2006/relationships/hyperlink" Target="&#1075;&#1086;&#1083;&#1091;&#1073;&#1086;&#1081;%20&#1074;&#1072;&#1075;&#1086;&#1085;.wma" TargetMode="External"/><Relationship Id="rId4" Type="http://schemas.openxmlformats.org/officeDocument/2006/relationships/image" Target="../media/image3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85;&#1100;%20&#1079;&#1085;&#1072;&#1085;&#1080;&#1081;%202%20&#1082;&#1083;&#1072;&#1089;&#1089;\&#1079;&#1076;&#1088;&#1072;&#1074;&#1089;&#1090;&#1074;&#1091;&#1081;%20&#1085;&#1086;&#1074;&#1099;&#1081;%20&#1091;&#1095;&#1077;&#1073;&#1085;&#1099;&#1081;%20&#1075;&#1086;&#1076;.mp3" TargetMode="External"/><Relationship Id="rId5" Type="http://schemas.openxmlformats.org/officeDocument/2006/relationships/image" Target="../media/image38.pn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85;&#1100;%20&#1079;&#1085;&#1072;&#1085;&#1080;&#1081;%202%20&#1082;&#1083;&#1072;&#1089;&#1089;\Sound_002.wav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76;&#1077;&#1085;&#1100;%20&#1079;&#1085;&#1072;&#1085;&#1080;&#1081;%202%20&#1082;&#1083;&#1072;&#1089;&#1089;\&#1087;&#1077;&#1089;&#1085;&#1103;%20&#1087;&#1072;&#1088;&#1086;&#1074;&#1086;&#1079;&#1080;&#1082;&#1072;.wma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gif"/><Relationship Id="rId13" Type="http://schemas.openxmlformats.org/officeDocument/2006/relationships/image" Target="../media/image22.gif"/><Relationship Id="rId3" Type="http://schemas.openxmlformats.org/officeDocument/2006/relationships/image" Target="../media/image12.gif"/><Relationship Id="rId7" Type="http://schemas.openxmlformats.org/officeDocument/2006/relationships/image" Target="../media/image16.gif"/><Relationship Id="rId12" Type="http://schemas.openxmlformats.org/officeDocument/2006/relationships/image" Target="../media/image21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1%20&#1089;&#1077;&#1085;&#1090;&#1103;&#1073;&#1088;&#1103;\&#1060;&#1080;&#1079;&#1084;&#1080;&#1085;&#1091;&#1090;&#1082;&#1072;\&#1092;&#1080;&#1079;&#1084;&#1080;&#1085;&#1091;&#1090;&#1082;&#1072;%20&#1080;&#1075;&#1088;&#1072;.wma" TargetMode="External"/><Relationship Id="rId6" Type="http://schemas.openxmlformats.org/officeDocument/2006/relationships/image" Target="../media/image15.gif"/><Relationship Id="rId11" Type="http://schemas.openxmlformats.org/officeDocument/2006/relationships/image" Target="../media/image20.gif"/><Relationship Id="rId5" Type="http://schemas.openxmlformats.org/officeDocument/2006/relationships/image" Target="../media/image14.gif"/><Relationship Id="rId15" Type="http://schemas.openxmlformats.org/officeDocument/2006/relationships/image" Target="../media/image24.png"/><Relationship Id="rId10" Type="http://schemas.openxmlformats.org/officeDocument/2006/relationships/image" Target="../media/image19.gif"/><Relationship Id="rId4" Type="http://schemas.openxmlformats.org/officeDocument/2006/relationships/image" Target="../media/image13.gif"/><Relationship Id="rId9" Type="http://schemas.openxmlformats.org/officeDocument/2006/relationships/image" Target="../media/image18.gif"/><Relationship Id="rId14" Type="http://schemas.openxmlformats.org/officeDocument/2006/relationships/image" Target="../media/image2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Admin\Рабочий стол\1 сентября\картинки к 1 сентября\89b3d20a720642418de024c523b9dcd8_big.jpg"/>
          <p:cNvPicPr>
            <a:picLocks noChangeAspect="1" noChangeArrowheads="1"/>
          </p:cNvPicPr>
          <p:nvPr/>
        </p:nvPicPr>
        <p:blipFill>
          <a:blip r:embed="rId2" cstate="print"/>
          <a:srcRect b="590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Documents and Settings\Admin\Рабочий стол\1 сентября\картинки к 1 сентября\77317_3327thumb500.jpg"/>
          <p:cNvPicPr>
            <a:picLocks noChangeAspect="1" noChangeArrowheads="1"/>
          </p:cNvPicPr>
          <p:nvPr/>
        </p:nvPicPr>
        <p:blipFill>
          <a:blip r:embed="rId3" cstate="print"/>
          <a:srcRect t="4546" b="9841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9" name="Picture 5" descr="C:\Documents and Settings\Admin\Рабочий стол\1 сентября\картинки к 1 сентября\1174978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EDF4C1"/>
              </a:clrFrom>
              <a:clrTo>
                <a:srgbClr val="EDF4C1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88224" y="4802172"/>
            <a:ext cx="1512168" cy="2055828"/>
          </a:xfrm>
          <a:prstGeom prst="rect">
            <a:avLst/>
          </a:prstGeom>
          <a:noFill/>
        </p:spPr>
      </p:pic>
      <p:pic>
        <p:nvPicPr>
          <p:cNvPr id="1030" name="Picture 6" descr="C:\Documents and Settings\Admin\Рабочий стол\1 сентября\картинки к 1 сентября\E7F1D5C32CDE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21320"/>
          <a:stretch>
            <a:fillRect/>
          </a:stretch>
        </p:blipFill>
        <p:spPr bwMode="auto">
          <a:xfrm>
            <a:off x="2555776" y="5085184"/>
            <a:ext cx="1457737" cy="1772816"/>
          </a:xfrm>
          <a:prstGeom prst="rect">
            <a:avLst/>
          </a:prstGeom>
          <a:noFill/>
        </p:spPr>
      </p:pic>
      <p:pic>
        <p:nvPicPr>
          <p:cNvPr id="1031" name="Picture 7" descr="C:\Documents and Settings\Admin\Рабочий стол\1 сентября\картинки к 1 сентября\1211950292_a4.jp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72200" y="2996952"/>
            <a:ext cx="3101330" cy="42182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342 -0.003 L -1.02014 0.0180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43" y="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 сентября\картинки к 1 сентября\bs1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09" y="0"/>
            <a:ext cx="9145009" cy="6858000"/>
          </a:xfrm>
          <a:prstGeom prst="rect">
            <a:avLst/>
          </a:prstGeom>
          <a:noFill/>
        </p:spPr>
      </p:pic>
      <p:sp>
        <p:nvSpPr>
          <p:cNvPr id="6" name="Блок-схема: типовой процесс 5"/>
          <p:cNvSpPr/>
          <p:nvPr/>
        </p:nvSpPr>
        <p:spPr>
          <a:xfrm>
            <a:off x="971600" y="116632"/>
            <a:ext cx="6120680" cy="720080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1691680" y="0"/>
            <a:ext cx="476880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Экологическая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 сентября\картинки к 1 сентября\parovoz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типовой процесс 4"/>
          <p:cNvSpPr/>
          <p:nvPr/>
        </p:nvSpPr>
        <p:spPr>
          <a:xfrm>
            <a:off x="179512" y="188640"/>
            <a:ext cx="4896544" cy="129614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188640"/>
            <a:ext cx="2881302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Станция </a:t>
            </a:r>
          </a:p>
          <a:p>
            <a:pPr algn="ctr"/>
            <a:r>
              <a:rPr lang="ru-RU" sz="3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музыкальная</a:t>
            </a:r>
            <a:endParaRPr lang="ru-RU" sz="3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colornotes.jpg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764704"/>
            <a:ext cx="8629650" cy="591502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89649" y="0"/>
            <a:ext cx="53543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Угадай мелодию</a:t>
            </a:r>
            <a:endParaRPr lang="ru-RU" sz="5400" b="1" cap="none" spc="50" dirty="0">
              <a:ln w="11430"/>
              <a:solidFill>
                <a:srgbClr val="00B0F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755576" y="5517232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5" action="ppaction://hlinkfile"/>
              </a:rPr>
              <a:t>1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5776" y="285293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3" action="ppaction://hlinkfile"/>
              </a:rPr>
              <a:t>2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75856" y="3429000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6" action="ppaction://hlinkfile"/>
              </a:rPr>
              <a:t>3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3933056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7" action="ppaction://hlinkfile"/>
              </a:rPr>
              <a:t>4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804248" y="4221088"/>
            <a:ext cx="53572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hlinkClick r:id="rId8" action="ppaction://hlinkfile"/>
              </a:rPr>
              <a:t>5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C:\Documents and Settings\Admin\Рабочий стол\1 сентября\картинки к 1 сентября\127138482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00203"/>
            <a:ext cx="9144000" cy="7058203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1844824"/>
            <a:ext cx="471795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«Живописная»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1 сентября\картинки к 1 сентября\12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CFEFB"/>
              </a:clrFrom>
              <a:clrTo>
                <a:srgbClr val="FCFEFB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404664"/>
            <a:ext cx="4165054" cy="55534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\Рабочий стол\1 сентября\картинки к 1 сентября\62286315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Documents and Settings\Admin\Рабочий стол\1 сентября\картинки к 1 сентября\ramky_narod_ru23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059832" y="1916832"/>
            <a:ext cx="2880320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 «Б»</a:t>
            </a:r>
          </a:p>
          <a:p>
            <a:pPr algn="ctr"/>
            <a:r>
              <a:rPr lang="ru-RU" sz="8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класс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здравствуй новый учебный год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748464" y="6453336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400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Documents and Settings\Admin\Рабочий стол\1 сентября\картинки к 1 сентября\0_18142_102daa2e_X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22995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\Рабочий стол\1 сентября\картинки к 1 сентября\post-63792-1187419217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Sound_002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604448" y="6165304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0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  <p:cmd type="call" cmd="stop">
                                      <p:cBhvr>
                                        <p:cTn id="11" dur="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parovozik_iz_romashkov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76200"/>
            <a:ext cx="9144000" cy="6934200"/>
          </a:xfrm>
          <a:prstGeom prst="rect">
            <a:avLst/>
          </a:prstGeom>
          <a:noFill/>
        </p:spPr>
      </p:pic>
      <p:pic>
        <p:nvPicPr>
          <p:cNvPr id="4" name="песня паровозик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948264" y="7029400"/>
            <a:ext cx="244475" cy="2444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362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Documents and Settings\Admin\Рабочий стол\1 сентября\картинки к 1 сентября\1sen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56224" cy="6858000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1 сентября\картинки к 1 сентября\a_560c53e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0"/>
            <a:ext cx="4464496" cy="6858000"/>
          </a:xfrm>
          <a:prstGeom prst="rect">
            <a:avLst/>
          </a:prstGeom>
          <a:noFill/>
        </p:spPr>
      </p:pic>
      <p:sp>
        <p:nvSpPr>
          <p:cNvPr id="9" name="Блок-схема: типовой процесс 8"/>
          <p:cNvSpPr/>
          <p:nvPr/>
        </p:nvSpPr>
        <p:spPr>
          <a:xfrm>
            <a:off x="2483768" y="404664"/>
            <a:ext cx="4392488" cy="136815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764704"/>
            <a:ext cx="389908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Отгадай-ка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duotone>
              <a:schemeClr val="accent6">
                <a:shade val="45000"/>
                <a:satMod val="135000"/>
              </a:schemeClr>
              <a:prstClr val="white"/>
            </a:duotone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2EED7FE2032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0"/>
            <a:ext cx="9108504" cy="6858000"/>
          </a:xfrm>
          <a:prstGeom prst="rect">
            <a:avLst/>
          </a:prstGeom>
          <a:noFill/>
        </p:spPr>
      </p:pic>
      <p:sp>
        <p:nvSpPr>
          <p:cNvPr id="3" name="Блок-схема: типовой процесс 2"/>
          <p:cNvSpPr/>
          <p:nvPr/>
        </p:nvSpPr>
        <p:spPr>
          <a:xfrm>
            <a:off x="4572000" y="764704"/>
            <a:ext cx="4572000" cy="136815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5004048" y="908720"/>
            <a:ext cx="38195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Сосчитай-ка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Admin\Рабочий стол\1 сентября\картинки к 1 сентября\9e896c1cb9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051" name="Picture 3" descr="C:\Documents and Settings\Admin\Рабочий стол\1 сентября\картинки к 1 сентября\504309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9F5F2"/>
              </a:clrFrom>
              <a:clrTo>
                <a:srgbClr val="F9F5F2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9952" y="3356992"/>
            <a:ext cx="2857500" cy="3810000"/>
          </a:xfrm>
          <a:prstGeom prst="rect">
            <a:avLst/>
          </a:prstGeom>
          <a:noFill/>
        </p:spPr>
      </p:pic>
      <p:sp>
        <p:nvSpPr>
          <p:cNvPr id="6" name="Блок-схема: типовой процесс 5"/>
          <p:cNvSpPr/>
          <p:nvPr/>
        </p:nvSpPr>
        <p:spPr>
          <a:xfrm>
            <a:off x="2051720" y="404664"/>
            <a:ext cx="6336704" cy="936104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483768" y="404664"/>
            <a:ext cx="538634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Сказочный город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1 сентября\на физминутку\899192951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324528" cy="6858000"/>
          </a:xfrm>
          <a:prstGeom prst="rect">
            <a:avLst/>
          </a:prstGeom>
          <a:noFill/>
        </p:spPr>
      </p:pic>
      <p:sp>
        <p:nvSpPr>
          <p:cNvPr id="5" name="Блок-схема: типовой процесс 4"/>
          <p:cNvSpPr/>
          <p:nvPr/>
        </p:nvSpPr>
        <p:spPr>
          <a:xfrm>
            <a:off x="1475656" y="188640"/>
            <a:ext cx="5688632" cy="1008112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339752" y="188640"/>
            <a:ext cx="38843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Спортивная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075" name="Picture 3" descr="C:\Documents and Settings\Admin\Рабочий стол\1 сентября\на физминутку\4e2c90fbe4071b6c5cdfffc96c889c4d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700808"/>
            <a:ext cx="1913359" cy="3672408"/>
          </a:xfrm>
          <a:prstGeom prst="rect">
            <a:avLst/>
          </a:prstGeom>
          <a:noFill/>
        </p:spPr>
      </p:pic>
      <p:pic>
        <p:nvPicPr>
          <p:cNvPr id="3076" name="Picture 4" descr="C:\Documents and Settings\Admin\Рабочий стол\1 сентября\на физминутку\369635414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419872" y="1988840"/>
            <a:ext cx="2459335" cy="3672408"/>
          </a:xfrm>
          <a:prstGeom prst="rect">
            <a:avLst/>
          </a:prstGeom>
          <a:noFill/>
        </p:spPr>
      </p:pic>
      <p:pic>
        <p:nvPicPr>
          <p:cNvPr id="3077" name="Picture 5" descr="C:\Documents and Settings\Admin\Рабочий стол\1 сентября\на физминутку\378150283.jpg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27784" y="2276872"/>
            <a:ext cx="3138264" cy="4176464"/>
          </a:xfrm>
          <a:prstGeom prst="rect">
            <a:avLst/>
          </a:prstGeom>
          <a:noFill/>
        </p:spPr>
      </p:pic>
      <p:pic>
        <p:nvPicPr>
          <p:cNvPr id="3078" name="Picture 6" descr="C:\Documents and Settings\Admin\Рабочий стол\1 сентября\на физминутку\b05a892e185d.gif"/>
          <p:cNvPicPr>
            <a:picLocks noChangeAspect="1" noChangeArrowheads="1" noCrop="1"/>
          </p:cNvPicPr>
          <p:nvPr/>
        </p:nvPicPr>
        <p:blipFill>
          <a:blip r:embed="rId7" cstate="print">
            <a:clrChange>
              <a:clrFrom>
                <a:srgbClr val="65298C"/>
              </a:clrFrom>
              <a:clrTo>
                <a:srgbClr val="65298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268760"/>
            <a:ext cx="4495800" cy="5733256"/>
          </a:xfrm>
          <a:prstGeom prst="rect">
            <a:avLst/>
          </a:prstGeom>
          <a:noFill/>
        </p:spPr>
      </p:pic>
      <p:pic>
        <p:nvPicPr>
          <p:cNvPr id="3079" name="Picture 7" descr="C:\Documents and Settings\Admin\Рабочий стол\1 сентября\на физминутку\895510135.jpg"/>
          <p:cNvPicPr>
            <a:picLocks noChangeAspect="1" noChangeArrowheads="1" noCrop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11760" y="1412776"/>
            <a:ext cx="3456384" cy="4824536"/>
          </a:xfrm>
          <a:prstGeom prst="rect">
            <a:avLst/>
          </a:prstGeom>
          <a:noFill/>
        </p:spPr>
      </p:pic>
      <p:pic>
        <p:nvPicPr>
          <p:cNvPr id="3080" name="Picture 8" descr="C:\Documents and Settings\Admin\Рабочий стол\1 сентября\на физминутку\0928975b2334a18c6b289f48511f8bf7.jpg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419872" y="1052736"/>
            <a:ext cx="2952327" cy="5445223"/>
          </a:xfrm>
          <a:prstGeom prst="rect">
            <a:avLst/>
          </a:prstGeom>
          <a:noFill/>
        </p:spPr>
      </p:pic>
      <p:pic>
        <p:nvPicPr>
          <p:cNvPr id="3081" name="Picture 9" descr="C:\Documents and Settings\Admin\Рабочий стол\1 сентября\на физминутку\428288132.jpg"/>
          <p:cNvPicPr>
            <a:picLocks noChangeAspect="1" noChangeArrowheads="1" noCrop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203848" y="1556792"/>
            <a:ext cx="2304256" cy="4968552"/>
          </a:xfrm>
          <a:prstGeom prst="rect">
            <a:avLst/>
          </a:prstGeom>
          <a:noFill/>
        </p:spPr>
      </p:pic>
      <p:pic>
        <p:nvPicPr>
          <p:cNvPr id="3083" name="Picture 11" descr="C:\Documents and Settings\Admin\Рабочий стол\1 сентября\на физминутку\68549302.jpg"/>
          <p:cNvPicPr>
            <a:picLocks noChangeAspect="1" noChangeArrowheads="1" noCrop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627784" y="1889449"/>
            <a:ext cx="2448271" cy="4968551"/>
          </a:xfrm>
          <a:prstGeom prst="rect">
            <a:avLst/>
          </a:prstGeom>
          <a:noFill/>
        </p:spPr>
      </p:pic>
      <p:pic>
        <p:nvPicPr>
          <p:cNvPr id="3084" name="Picture 12" descr="C:\Documents and Settings\Admin\Рабочий стол\1 сентября\на физминутку\122865637.jpg"/>
          <p:cNvPicPr>
            <a:picLocks noChangeAspect="1" noChangeArrowheads="1" noCrop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059832" y="1916832"/>
            <a:ext cx="2736304" cy="4392488"/>
          </a:xfrm>
          <a:prstGeom prst="rect">
            <a:avLst/>
          </a:prstGeom>
          <a:noFill/>
        </p:spPr>
      </p:pic>
      <p:pic>
        <p:nvPicPr>
          <p:cNvPr id="3087" name="Picture 15" descr="C:\Documents and Settings\Admin\Рабочий стол\1 сентября\на физминутку\882490681.jpg"/>
          <p:cNvPicPr>
            <a:picLocks noChangeAspect="1" noChangeArrowheads="1" noCrop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059832" y="2852936"/>
            <a:ext cx="2751931" cy="3333898"/>
          </a:xfrm>
          <a:prstGeom prst="rect">
            <a:avLst/>
          </a:prstGeom>
          <a:noFill/>
        </p:spPr>
      </p:pic>
      <p:pic>
        <p:nvPicPr>
          <p:cNvPr id="3088" name="Picture 16" descr="C:\Documents and Settings\Admin\Рабочий стол\1 сентября\на физминутку\ape_waving_hand_hg_clr.gif"/>
          <p:cNvPicPr>
            <a:picLocks noChangeAspect="1" noChangeArrowheads="1" noCrop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3419872" y="1412776"/>
            <a:ext cx="2781300" cy="5095876"/>
          </a:xfrm>
          <a:prstGeom prst="rect">
            <a:avLst/>
          </a:prstGeom>
          <a:noFill/>
        </p:spPr>
      </p:pic>
      <p:pic>
        <p:nvPicPr>
          <p:cNvPr id="22" name="физминутка игра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5" cstate="print"/>
          <a:stretch>
            <a:fillRect/>
          </a:stretch>
        </p:blipFill>
        <p:spPr>
          <a:xfrm>
            <a:off x="8604448" y="6309320"/>
            <a:ext cx="244475" cy="2444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" fill="hold"/>
                                        <p:tgtEl>
                                          <p:spTgt spid="2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2500"/>
                            </p:stCondLst>
                            <p:childTnLst>
                              <p:par>
                                <p:cTn id="28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500"/>
                            </p:stCondLst>
                            <p:childTnLst>
                              <p:par>
                                <p:cTn id="3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1500"/>
                            </p:stCondLst>
                            <p:childTnLst>
                              <p:par>
                                <p:cTn id="37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9500"/>
                            </p:stCondLst>
                            <p:childTnLst>
                              <p:par>
                                <p:cTn id="4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500"/>
                            </p:stCondLst>
                            <p:childTnLst>
                              <p:par>
                                <p:cTn id="46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8500"/>
                            </p:stCondLst>
                            <p:childTnLst>
                              <p:par>
                                <p:cTn id="4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0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950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7500"/>
                            </p:stCondLst>
                            <p:childTnLst>
                              <p:par>
                                <p:cTn id="5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0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48500"/>
                            </p:stCondLst>
                            <p:childTnLst>
                              <p:par>
                                <p:cTn id="64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6500"/>
                            </p:stCondLst>
                            <p:childTnLst>
                              <p:par>
                                <p:cTn id="6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7500"/>
                            </p:stCondLst>
                            <p:childTnLst>
                              <p:par>
                                <p:cTn id="73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65500"/>
                            </p:stCondLst>
                            <p:childTnLst>
                              <p:par>
                                <p:cTn id="7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3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6500"/>
                            </p:stCondLst>
                            <p:childTnLst>
                              <p:par>
                                <p:cTn id="82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3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5500"/>
                            </p:stCondLst>
                            <p:childTnLst>
                              <p:par>
                                <p:cTn id="91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35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30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4500"/>
                            </p:stCondLst>
                            <p:childTnLst>
                              <p:par>
                                <p:cTn id="100" presetID="1" presetClass="exit" presetSubtype="0" fill="hold" nodeType="after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92500"/>
                            </p:stCondLst>
                            <p:childTnLst>
                              <p:par>
                                <p:cTn id="10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0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0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8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2"/>
                </p:tgtEl>
              </p:cMediaNode>
            </p:audio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\Рабочий стол\1 сентября\картинки к 1 сентября\1250192569_scool_septemb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  <p:sp>
        <p:nvSpPr>
          <p:cNvPr id="5" name="Блок-схема: типовой процесс 4"/>
          <p:cNvSpPr/>
          <p:nvPr/>
        </p:nvSpPr>
        <p:spPr>
          <a:xfrm>
            <a:off x="4031432" y="1916832"/>
            <a:ext cx="5112568" cy="1584176"/>
          </a:xfrm>
          <a:prstGeom prst="flowChartPredefined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2204864"/>
            <a:ext cx="430432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Граммотейск</a:t>
            </a: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Admin\Рабочий стол\1 сентября\картинки к 1 сентября\0e1b1db894fea931f9cfb10b0f43d67c_47.jpg"/>
          <p:cNvPicPr>
            <a:picLocks noChangeAspect="1" noChangeArrowheads="1"/>
          </p:cNvPicPr>
          <p:nvPr/>
        </p:nvPicPr>
        <p:blipFill>
          <a:blip r:embed="rId2" cstate="print"/>
          <a:srcRect l="18183" b="40196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8" name="Блок-схема: типовой процесс 7"/>
          <p:cNvSpPr/>
          <p:nvPr/>
        </p:nvSpPr>
        <p:spPr>
          <a:xfrm>
            <a:off x="2879304" y="0"/>
            <a:ext cx="6264696" cy="5301208"/>
          </a:xfrm>
          <a:prstGeom prst="flowChartPredefinedProcess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719799" y="476672"/>
            <a:ext cx="4471096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ы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ча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ма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пру</a:t>
            </a:r>
          </a:p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на ша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кры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</a:t>
            </a:r>
            <a:endParaRPr lang="ru-RU" sz="5400" b="0" cap="none" spc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ши</a:t>
            </a:r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чай ша ник</a:t>
            </a:r>
          </a:p>
          <a:p>
            <a:pPr algn="ctr"/>
            <a:r>
              <a:rPr lang="ru-RU" sz="540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ка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5400" b="0" cap="none" spc="0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встре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со 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581</TotalTime>
  <Words>44</Words>
  <Application>Microsoft Office PowerPoint</Application>
  <PresentationFormat>Экран (4:3)</PresentationFormat>
  <Paragraphs>24</Paragraphs>
  <Slides>18</Slides>
  <Notes>3</Notes>
  <HiddenSlides>0</HiddenSlides>
  <MMClips>4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учитель</cp:lastModifiedBy>
  <cp:revision>65</cp:revision>
  <dcterms:created xsi:type="dcterms:W3CDTF">2010-08-19T15:34:33Z</dcterms:created>
  <dcterms:modified xsi:type="dcterms:W3CDTF">2013-08-29T16:30:23Z</dcterms:modified>
</cp:coreProperties>
</file>