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82" y="-17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Древнейшие люди </a:t>
            </a:r>
            <a:r>
              <a:rPr lang="ru-RU" dirty="0"/>
              <a:t>н</a:t>
            </a:r>
            <a:r>
              <a:rPr lang="ru-RU" dirty="0" smtClean="0"/>
              <a:t>а территории нашей страны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Задания для интерактивной доски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4211960" y="5301208"/>
            <a:ext cx="4248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Составила Л. В. </a:t>
            </a:r>
            <a:r>
              <a:rPr lang="ru-RU" dirty="0" err="1" smtClean="0"/>
              <a:t>Бурылова</a:t>
            </a:r>
            <a:r>
              <a:rPr lang="ru-RU" dirty="0" smtClean="0"/>
              <a:t>, </a:t>
            </a:r>
          </a:p>
          <a:p>
            <a:r>
              <a:rPr lang="ru-RU" dirty="0" smtClean="0"/>
              <a:t>учитель истории и обществознания </a:t>
            </a:r>
          </a:p>
          <a:p>
            <a:r>
              <a:rPr lang="ru-RU" dirty="0" smtClean="0"/>
              <a:t>МАОУ СОШ № 40 г. Томска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3433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g1.labirint.ru/books/252130/scrn_big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-1155327" y="1668377"/>
            <a:ext cx="11524411" cy="8283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4576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Соотнеси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412777"/>
            <a:ext cx="2952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1)</a:t>
            </a:r>
            <a:r>
              <a:rPr lang="ru-RU" sz="2800" dirty="0" err="1" smtClean="0"/>
              <a:t>ок</a:t>
            </a:r>
            <a:r>
              <a:rPr lang="ru-RU" sz="2800" dirty="0" smtClean="0"/>
              <a:t>. 700 тыс. л. н.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2060848"/>
            <a:ext cx="3456384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2) </a:t>
            </a:r>
            <a:r>
              <a:rPr lang="ru-RU" sz="2800" dirty="0" err="1" smtClean="0"/>
              <a:t>ок</a:t>
            </a:r>
            <a:r>
              <a:rPr lang="ru-RU" sz="2800" dirty="0" smtClean="0"/>
              <a:t>. 80 тыс. л. н.</a:t>
            </a:r>
          </a:p>
          <a:p>
            <a:endParaRPr lang="ru-RU" sz="2800" dirty="0"/>
          </a:p>
          <a:p>
            <a:r>
              <a:rPr lang="ru-RU" sz="2800" dirty="0" smtClean="0"/>
              <a:t>3) </a:t>
            </a:r>
            <a:r>
              <a:rPr lang="ru-RU" sz="2800" dirty="0" err="1" smtClean="0"/>
              <a:t>ок</a:t>
            </a:r>
            <a:r>
              <a:rPr lang="ru-RU" sz="2800" dirty="0" smtClean="0"/>
              <a:t>. 40 тыс. л. н.</a:t>
            </a:r>
          </a:p>
          <a:p>
            <a:endParaRPr lang="ru-RU" sz="2800" dirty="0"/>
          </a:p>
          <a:p>
            <a:r>
              <a:rPr lang="ru-RU" sz="2800" dirty="0" smtClean="0"/>
              <a:t>4) 12-14 тыс. л. н.</a:t>
            </a:r>
          </a:p>
          <a:p>
            <a:endParaRPr lang="ru-RU" sz="2800" dirty="0"/>
          </a:p>
          <a:p>
            <a:r>
              <a:rPr lang="ru-RU" sz="2800" dirty="0" smtClean="0"/>
              <a:t>5) 6-5 тыс. л. </a:t>
            </a:r>
            <a:r>
              <a:rPr lang="ru-RU" sz="2800" dirty="0"/>
              <a:t>н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4644008" y="1412777"/>
            <a:ext cx="41044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А) закончился ледниковый период;</a:t>
            </a:r>
          </a:p>
          <a:p>
            <a:endParaRPr lang="ru-RU" sz="2400" dirty="0"/>
          </a:p>
          <a:p>
            <a:r>
              <a:rPr lang="ru-RU" sz="2400" dirty="0" smtClean="0"/>
              <a:t>Б) появление человека современного типа;</a:t>
            </a:r>
          </a:p>
          <a:p>
            <a:endParaRPr lang="ru-RU" sz="2400" dirty="0"/>
          </a:p>
          <a:p>
            <a:r>
              <a:rPr lang="ru-RU" sz="2400" dirty="0" smtClean="0"/>
              <a:t>В) похолодание;</a:t>
            </a:r>
          </a:p>
          <a:p>
            <a:endParaRPr lang="ru-RU" sz="2400" dirty="0"/>
          </a:p>
          <a:p>
            <a:r>
              <a:rPr lang="ru-RU" sz="2400" dirty="0" smtClean="0"/>
              <a:t>Г) возникновение земледелия и        скотоводства;</a:t>
            </a:r>
          </a:p>
          <a:p>
            <a:endParaRPr lang="ru-RU" sz="2400" dirty="0"/>
          </a:p>
          <a:p>
            <a:r>
              <a:rPr lang="ru-RU" sz="2400" dirty="0" smtClean="0"/>
              <a:t>Д) поселение древнейших людей на территории России.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6272189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27584" y="1052736"/>
            <a:ext cx="7399205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/>
              <a:t>Отметьте буквами названия племён: </a:t>
            </a:r>
          </a:p>
          <a:p>
            <a:r>
              <a:rPr lang="ru-RU" sz="3200" b="1" i="1" dirty="0" smtClean="0"/>
              <a:t>а – славянских, </a:t>
            </a:r>
          </a:p>
          <a:p>
            <a:r>
              <a:rPr lang="ru-RU" sz="3200" b="1" i="1" dirty="0" smtClean="0"/>
              <a:t>б – финно-угорских, </a:t>
            </a:r>
          </a:p>
          <a:p>
            <a:r>
              <a:rPr lang="ru-RU" sz="3200" b="1" i="1" dirty="0" smtClean="0"/>
              <a:t>в – тюркских.</a:t>
            </a:r>
          </a:p>
          <a:p>
            <a:r>
              <a:rPr lang="ru-RU" sz="3200" dirty="0" smtClean="0"/>
              <a:t>1)чудь –                                 7)</a:t>
            </a:r>
            <a:r>
              <a:rPr lang="ru-RU" sz="3200" dirty="0" err="1" smtClean="0"/>
              <a:t>полочане</a:t>
            </a:r>
            <a:r>
              <a:rPr lang="ru-RU" sz="3200" dirty="0" smtClean="0"/>
              <a:t> – </a:t>
            </a:r>
          </a:p>
          <a:p>
            <a:r>
              <a:rPr lang="ru-RU" sz="3200" dirty="0" smtClean="0"/>
              <a:t>2)поляне –                            8)весь -</a:t>
            </a:r>
          </a:p>
          <a:p>
            <a:r>
              <a:rPr lang="ru-RU" sz="3200" dirty="0" smtClean="0"/>
              <a:t>3)древляне –                        9)черемисы -</a:t>
            </a:r>
          </a:p>
          <a:p>
            <a:r>
              <a:rPr lang="ru-RU" sz="3200" dirty="0" smtClean="0"/>
              <a:t>4)хазары –                          10)мордва -</a:t>
            </a:r>
          </a:p>
          <a:p>
            <a:r>
              <a:rPr lang="ru-RU" sz="3200" dirty="0" smtClean="0"/>
              <a:t>5)мурома –                         11)булгары-</a:t>
            </a:r>
          </a:p>
          <a:p>
            <a:r>
              <a:rPr lang="ru-RU" sz="3200" dirty="0" smtClean="0"/>
              <a:t>6)меря -                               12)дреговичи -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20698304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151</Words>
  <Application>Microsoft Office PowerPoint</Application>
  <PresentationFormat>Экран (4:3)</PresentationFormat>
  <Paragraphs>33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Древнейшие люди на территории нашей страны</vt:lpstr>
      <vt:lpstr>Презентация PowerPoint</vt:lpstr>
      <vt:lpstr>Соотнеси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Первобытное общество</dc:title>
  <dc:creator>Lubov</dc:creator>
  <cp:lastModifiedBy>Lubov</cp:lastModifiedBy>
  <cp:revision>8</cp:revision>
  <dcterms:created xsi:type="dcterms:W3CDTF">2015-01-25T11:57:12Z</dcterms:created>
  <dcterms:modified xsi:type="dcterms:W3CDTF">2015-01-25T13:05:28Z</dcterms:modified>
</cp:coreProperties>
</file>