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7" r:id="rId7"/>
    <p:sldId id="261" r:id="rId8"/>
    <p:sldId id="266" r:id="rId9"/>
    <p:sldId id="262" r:id="rId10"/>
    <p:sldId id="263" r:id="rId11"/>
    <p:sldId id="264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BBD35-19D5-4E67-9AD2-0B87A914375B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44E68-F34A-411E-8C8E-247084661A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BBD35-19D5-4E67-9AD2-0B87A914375B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44E68-F34A-411E-8C8E-247084661A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BBD35-19D5-4E67-9AD2-0B87A914375B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44E68-F34A-411E-8C8E-247084661A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BBD35-19D5-4E67-9AD2-0B87A914375B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44E68-F34A-411E-8C8E-247084661A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BBD35-19D5-4E67-9AD2-0B87A914375B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44E68-F34A-411E-8C8E-247084661A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BBD35-19D5-4E67-9AD2-0B87A914375B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44E68-F34A-411E-8C8E-247084661A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BBD35-19D5-4E67-9AD2-0B87A914375B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44E68-F34A-411E-8C8E-247084661A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BBD35-19D5-4E67-9AD2-0B87A914375B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44E68-F34A-411E-8C8E-247084661A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BBD35-19D5-4E67-9AD2-0B87A914375B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44E68-F34A-411E-8C8E-247084661A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BBD35-19D5-4E67-9AD2-0B87A914375B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44E68-F34A-411E-8C8E-247084661A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5BBD35-19D5-4E67-9AD2-0B87A914375B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E44E68-F34A-411E-8C8E-247084661A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5BBD35-19D5-4E67-9AD2-0B87A914375B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E44E68-F34A-411E-8C8E-247084661A3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1643073"/>
          </a:xfrm>
          <a:noFill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</a:rPr>
              <a:t>Муниципальное бюджетное дошкольное образовательное учреждение  </a:t>
            </a:r>
            <a:br>
              <a:rPr lang="ru-RU" sz="2400" b="1" i="1" dirty="0" smtClean="0">
                <a:solidFill>
                  <a:srgbClr val="002060"/>
                </a:solidFill>
              </a:rPr>
            </a:br>
            <a:r>
              <a:rPr lang="ru-RU" sz="2400" b="1" i="1" dirty="0" smtClean="0">
                <a:solidFill>
                  <a:srgbClr val="002060"/>
                </a:solidFill>
              </a:rPr>
              <a:t>Центр развития ребёнка – </a:t>
            </a:r>
            <a:r>
              <a:rPr lang="ru-RU" sz="2400" b="1" i="1" dirty="0" err="1" smtClean="0">
                <a:solidFill>
                  <a:srgbClr val="002060"/>
                </a:solidFill>
              </a:rPr>
              <a:t>д</a:t>
            </a:r>
            <a:r>
              <a:rPr lang="ru-RU" sz="2400" b="1" i="1" dirty="0" smtClean="0">
                <a:solidFill>
                  <a:srgbClr val="002060"/>
                </a:solidFill>
              </a:rPr>
              <a:t>/с № 9 «Радуга»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857621" y="4797152"/>
            <a:ext cx="49292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/>
              <a:t>Выполнила:</a:t>
            </a:r>
            <a:endParaRPr lang="ru-RU" b="1" i="1" dirty="0" smtClean="0"/>
          </a:p>
          <a:p>
            <a:pPr algn="ctr"/>
            <a:r>
              <a:rPr lang="ru-RU" b="1" i="1" dirty="0" smtClean="0"/>
              <a:t>Воспитатель старшей </a:t>
            </a:r>
            <a:r>
              <a:rPr lang="ru-RU" b="1" i="1" dirty="0" smtClean="0"/>
              <a:t>группы : </a:t>
            </a:r>
          </a:p>
          <a:p>
            <a:pPr algn="ctr"/>
            <a:r>
              <a:rPr lang="ru-RU" b="1" i="1" dirty="0" smtClean="0"/>
              <a:t>Корецкая Калина Александровна</a:t>
            </a:r>
            <a:endParaRPr lang="ru-RU" b="1" i="1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285721" y="2967335"/>
            <a:ext cx="835824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Государственные символы России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6357950" y="642918"/>
            <a:ext cx="2571768" cy="642942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Царская монета</a:t>
            </a:r>
            <a:endParaRPr lang="ru-RU" dirty="0"/>
          </a:p>
        </p:txBody>
      </p:sp>
      <p:pic>
        <p:nvPicPr>
          <p:cNvPr id="8196" name="Picture 4" descr="C:\Users\Анна\Desktop\Kuplyu_serebryanye_monety_carskoj_Rossi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85728"/>
            <a:ext cx="5857916" cy="2928958"/>
          </a:xfrm>
          <a:prstGeom prst="rect">
            <a:avLst/>
          </a:prstGeom>
          <a:noFill/>
        </p:spPr>
      </p:pic>
      <p:pic>
        <p:nvPicPr>
          <p:cNvPr id="8197" name="Picture 5" descr="C:\Users\Анна\Desktop\82673796_large_x_a7a1194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3857628"/>
            <a:ext cx="5541972" cy="2738949"/>
          </a:xfrm>
          <a:prstGeom prst="rect">
            <a:avLst/>
          </a:prstGeom>
          <a:noFill/>
        </p:spPr>
      </p:pic>
      <p:sp>
        <p:nvSpPr>
          <p:cNvPr id="7" name="Овал 6"/>
          <p:cNvSpPr/>
          <p:nvPr/>
        </p:nvSpPr>
        <p:spPr>
          <a:xfrm>
            <a:off x="428596" y="4857760"/>
            <a:ext cx="2571768" cy="642942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Монета наших дней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071538" y="285728"/>
            <a:ext cx="7143800" cy="91440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Гимн России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C:\Users\Анна\Desktop\gim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44" y="1643051"/>
            <a:ext cx="5037150" cy="4214842"/>
          </a:xfrm>
          <a:prstGeom prst="rect">
            <a:avLst/>
          </a:prstGeom>
          <a:noFill/>
        </p:spPr>
      </p:pic>
      <p:sp>
        <p:nvSpPr>
          <p:cNvPr id="4" name="Скругленный прямоугольник 3"/>
          <p:cNvSpPr/>
          <p:nvPr/>
        </p:nvSpPr>
        <p:spPr>
          <a:xfrm>
            <a:off x="428596" y="1500174"/>
            <a:ext cx="2714644" cy="442915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Гимн России – самая главная торжественная песня страны. Под звучание гимна – вручаются награды, молодые воины принимают присягу.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214414" y="642918"/>
            <a:ext cx="7072362" cy="928694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</a:rPr>
              <a:t>Граждане России  гордятся государственным гербом, флагом,  гимном.</a:t>
            </a:r>
            <a:endParaRPr lang="ru-RU" sz="1600" dirty="0">
              <a:solidFill>
                <a:schemeClr val="tx1"/>
              </a:solidFill>
            </a:endParaRPr>
          </a:p>
        </p:txBody>
      </p:sp>
      <p:pic>
        <p:nvPicPr>
          <p:cNvPr id="3" name="Picture 39" descr="4a4ca0b61c252c3c97d2b2265ac9550b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2285992"/>
            <a:ext cx="4592443" cy="34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Анна\Desktop\fla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2285992"/>
            <a:ext cx="4000528" cy="3429024"/>
          </a:xfrm>
          <a:prstGeom prst="rect">
            <a:avLst/>
          </a:prstGeom>
          <a:noFill/>
        </p:spPr>
      </p:pic>
      <p:sp>
        <p:nvSpPr>
          <p:cNvPr id="4" name="Овал 3"/>
          <p:cNvSpPr/>
          <p:nvPr/>
        </p:nvSpPr>
        <p:spPr>
          <a:xfrm>
            <a:off x="1357290" y="428604"/>
            <a:ext cx="6429420" cy="91440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Флаг России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714348" y="2214554"/>
            <a:ext cx="3357586" cy="414340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Наш флаг состоит из горизонтальных полос разного цвета. В России эти цвета почитались издавна и имели свое символическое значение: белый цвет означал благородство, синий – честность, красный – смелость и великодушие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нна\Desktop\72355219_i835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1100121"/>
            <a:ext cx="3381372" cy="5297482"/>
          </a:xfrm>
          <a:prstGeom prst="rect">
            <a:avLst/>
          </a:prstGeom>
          <a:noFill/>
        </p:spPr>
      </p:pic>
      <p:pic>
        <p:nvPicPr>
          <p:cNvPr id="3075" name="Picture 3" descr="C:\Users\Анна\Desktop\214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7881" y="1112878"/>
            <a:ext cx="3548301" cy="5316518"/>
          </a:xfrm>
          <a:prstGeom prst="rect">
            <a:avLst/>
          </a:prstGeom>
          <a:noFill/>
        </p:spPr>
      </p:pic>
      <p:sp>
        <p:nvSpPr>
          <p:cNvPr id="4" name="Овал 3"/>
          <p:cNvSpPr/>
          <p:nvPr/>
        </p:nvSpPr>
        <p:spPr>
          <a:xfrm>
            <a:off x="1428728" y="214290"/>
            <a:ext cx="6429420" cy="642942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Куклы в русских народных костюмах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Анна\Desktop\repphoto_1596_93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0914" y="714356"/>
            <a:ext cx="3645398" cy="5464194"/>
          </a:xfrm>
          <a:prstGeom prst="rect">
            <a:avLst/>
          </a:prstGeom>
          <a:noFill/>
        </p:spPr>
      </p:pic>
      <p:sp>
        <p:nvSpPr>
          <p:cNvPr id="4" name="Скругленный прямоугольник 3"/>
          <p:cNvSpPr/>
          <p:nvPr/>
        </p:nvSpPr>
        <p:spPr>
          <a:xfrm>
            <a:off x="642910" y="714356"/>
            <a:ext cx="3357586" cy="550072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Кремль – место работы президента России. Когда президент в Кремле, над зданием поднят государственный флаг России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Анна\Desktop\99e77b7ffcc0464e38b4783c0ea_pre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70997"/>
            <a:ext cx="8572560" cy="59869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на\Desktop\post-13-1284780954_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428604"/>
            <a:ext cx="4141473" cy="2786082"/>
          </a:xfrm>
          <a:prstGeom prst="rect">
            <a:avLst/>
          </a:prstGeom>
          <a:noFill/>
        </p:spPr>
      </p:pic>
      <p:pic>
        <p:nvPicPr>
          <p:cNvPr id="1027" name="Picture 3" descr="C:\Users\Анна\Desktop\klipper_1600x1200_1235053154_6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357166"/>
            <a:ext cx="4000528" cy="2893239"/>
          </a:xfrm>
          <a:prstGeom prst="rect">
            <a:avLst/>
          </a:prstGeom>
          <a:noFill/>
        </p:spPr>
      </p:pic>
      <p:pic>
        <p:nvPicPr>
          <p:cNvPr id="1028" name="Picture 4" descr="C:\Users\Анна\Desktop\3249126.jp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2143108" y="3357562"/>
            <a:ext cx="4929222" cy="32861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000100" y="357166"/>
            <a:ext cx="7215238" cy="71438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Герб России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Анна\Desktop\09-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1500174"/>
            <a:ext cx="3952874" cy="4857784"/>
          </a:xfrm>
          <a:prstGeom prst="rect">
            <a:avLst/>
          </a:prstGeom>
          <a:noFill/>
        </p:spPr>
      </p:pic>
      <p:sp>
        <p:nvSpPr>
          <p:cNvPr id="4" name="Скругленный прямоугольник 3"/>
          <p:cNvSpPr/>
          <p:nvPr/>
        </p:nvSpPr>
        <p:spPr>
          <a:xfrm>
            <a:off x="857224" y="1500174"/>
            <a:ext cx="3143272" cy="485778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Это темно-красный щит, на котором изображен золотой двуглавый орел. Орел – это гордая, красивая, сильная птица. Орел золотого цвета, потому что на Руси золотого орла народ сравнивал с солнцем, которому поклонялся. На груди орла – изображен всадник на белом коне, который копьем поражает черного змея. Это добро побеждает зло.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на\Desktop\50764086_1257373675_pryalka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0941" y="642918"/>
            <a:ext cx="4173019" cy="5441218"/>
          </a:xfrm>
          <a:prstGeom prst="rect">
            <a:avLst/>
          </a:prstGeom>
          <a:noFill/>
        </p:spPr>
      </p:pic>
      <p:pic>
        <p:nvPicPr>
          <p:cNvPr id="1027" name="Picture 3" descr="C:\Users\Анна\Desktop\78246429_large_4c9bf632cd62ae4affe2ec58320707d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6555" y="214290"/>
            <a:ext cx="3909849" cy="3000396"/>
          </a:xfrm>
          <a:prstGeom prst="rect">
            <a:avLst/>
          </a:prstGeom>
          <a:noFill/>
        </p:spPr>
      </p:pic>
      <p:pic>
        <p:nvPicPr>
          <p:cNvPr id="1028" name="Picture 4" descr="C:\Users\Анна\Desktop\0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8" y="3571876"/>
            <a:ext cx="3857652" cy="30861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C:\Users\Анна\Desktop\ea1778fbf80259e237f7d7c491b20a50-1w24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2786058"/>
            <a:ext cx="3811578" cy="3793058"/>
          </a:xfrm>
          <a:prstGeom prst="rect">
            <a:avLst/>
          </a:prstGeom>
          <a:noFill/>
        </p:spPr>
      </p:pic>
      <p:pic>
        <p:nvPicPr>
          <p:cNvPr id="7173" name="Picture 5" descr="C:\Users\Анна\Desktop\big136292855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14290"/>
            <a:ext cx="3786213" cy="3596781"/>
          </a:xfrm>
          <a:prstGeom prst="rect">
            <a:avLst/>
          </a:prstGeom>
          <a:noFill/>
        </p:spPr>
      </p:pic>
      <p:sp>
        <p:nvSpPr>
          <p:cNvPr id="6" name="Овал 5"/>
          <p:cNvSpPr/>
          <p:nvPr/>
        </p:nvSpPr>
        <p:spPr>
          <a:xfrm>
            <a:off x="5500694" y="1428736"/>
            <a:ext cx="2857520" cy="91440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Герб СССР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500034" y="4214818"/>
            <a:ext cx="2857520" cy="91440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Герб РСФСР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181</Words>
  <Application>Microsoft Office PowerPoint</Application>
  <PresentationFormat>Экран (4:3)</PresentationFormat>
  <Paragraphs>18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Муниципальное бюджетное дошкольное образовательное учреждение   Центр развития ребёнка – д/с № 9 «Радуга»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Государственные символы России</dc:title>
  <dc:creator>Анна</dc:creator>
  <cp:lastModifiedBy>Valued Acer Customer</cp:lastModifiedBy>
  <cp:revision>23</cp:revision>
  <dcterms:created xsi:type="dcterms:W3CDTF">2013-07-27T11:25:06Z</dcterms:created>
  <dcterms:modified xsi:type="dcterms:W3CDTF">2015-01-25T20:09:50Z</dcterms:modified>
</cp:coreProperties>
</file>