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62" r:id="rId2"/>
    <p:sldId id="289" r:id="rId3"/>
    <p:sldId id="292" r:id="rId4"/>
    <p:sldId id="290" r:id="rId5"/>
    <p:sldId id="291" r:id="rId6"/>
    <p:sldId id="293" r:id="rId7"/>
    <p:sldId id="294" r:id="rId8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121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sp>
        <p:nvSpPr>
          <p:cNvPr id="6152" name="Прямоугольник 1"/>
          <p:cNvSpPr>
            <a:spLocks noChangeArrowheads="1"/>
          </p:cNvSpPr>
          <p:nvPr/>
        </p:nvSpPr>
        <p:spPr bwMode="auto">
          <a:xfrm>
            <a:off x="509058" y="5013325"/>
            <a:ext cx="4953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 dirty="0" smtClean="0">
                <a:solidFill>
                  <a:srgbClr val="000070"/>
                </a:solidFill>
                <a:latin typeface="CharterITCBlack" pitchFamily="18" charset="0"/>
              </a:rPr>
              <a:t>.</a:t>
            </a:r>
            <a:endParaRPr lang="ru-RU" altLang="ru-RU" sz="1100" dirty="0">
              <a:solidFill>
                <a:srgbClr val="000070"/>
              </a:solidFill>
              <a:latin typeface="CharterITCBlack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2191889" y="1314654"/>
            <a:ext cx="4968552" cy="2088232"/>
          </a:xfrm>
          <a:prstGeom prst="cloud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59288">
            <a:off x="2233275" y="1887438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Путешествие в страну </a:t>
            </a:r>
            <a:r>
              <a:rPr lang="ru-RU" sz="2400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игромакс</a:t>
            </a:r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развлечения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Наименование учебного заведния - 1 февраля 2012 г. в ГБОУ 1784 стартовал первый этап Московского городского &quot;Фестиваля конструи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2760" y="3861048"/>
            <a:ext cx="4320480" cy="25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3231654"/>
            <a:ext cx="9906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/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906000" cy="757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Задачи: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Закрепить знания о транспорте, о признаках зимы и зимних забавах, о диких и домашних птицах.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детей образовывать притяжательные прилагательные от существительных.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Упражнять в подборе однокоренных слов, в делении слов на слоги, в образовании уменьшительно ласкательных форм.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отвечать на вопросы полным распространенным предложением.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Развивать у детей внимание, слуховое восприятие.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Воспитывать интерес к играм, умение играть вместе, подчиняясь правилам игры.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подушки, для сидения на полу, на каждого ребёнка; клубок, пригласительные билеты, неотточенные карандаши по два на каждого ребёнка, тарелочки по две штуки, стаканчики, крышки по две штуки, счетные палочки, шары прыгуны по два штуки, мячи - ёжики, сухой бассейн, колпаки для детей, дудочки, демонстрационный материал и раздаточный лист с изображением снеговика.</a:t>
            </a:r>
            <a:r>
              <a:rPr lang="ru-RU" sz="900" b="1" dirty="0" smtClean="0"/>
              <a:t> </a:t>
            </a:r>
            <a:endParaRPr lang="ru-RU" sz="900" b="1" dirty="0" smtClean="0"/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давайте мы друг другу улыбнёмся и настроимся на путешествие. В этом нам поможет волшебный клубок.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передаёт клубок от одного ребёнка к другому таким образом, чтобы получилась паутина.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Посмотрите, какая красивая паутина у нас получилась. Она похожа на солнышко. Она наполнена нашими улыбками и хорошим настроением. Я предлагаю с таким хорошим настроением отправиться в путь.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Дети, вы любите играть? Я для вас приготовила сюрприз. Сегодня мы с вами отправимся в волшебную страну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Игромакс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Там нас ждут интересные игры.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 вы думаете, на чём можно отправиться в путь? (на поезде, самолёте, автобусе, машине…)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Какие бывают виды транспорта по способу передвижения? (воздушный, водный, наземный…)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А нас уже ждет волшебный автобус. Я предлагаю вам взять билеты и занять посадочные места. Чтобы нам не было скучно в дороге, мы поиграем. Смотрите на меня и выполняйте движения вместе со мной.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906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Музыкальная игра на развитие общей моторики «Автобус».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Вот мы и приехали в эту удивительную страну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 Выйдем из автобуса и встанем вкруг. Эта страна игр. Здесь с любым предметом можно играть. В этой стране такое же время года, как и у нас.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А у нас какое время года? (зима)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Назовите признаки зимы. (стало холодно, выпал снег, дни стали короче…)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У нас люди тепло одеваются зимой, а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Игромаксе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чтобы не замерзнуть, нужно надеть волшебный колпачок (воспитатель одевает детям на голову волшебные колпачки). Вот мы превратились в настоящих жителей страны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 А теперь пройдём за столы. В стране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как и у нас, есть зимние забавы.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На чём можно кататься зимой? (на санях, лыжах, коньках...)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Что нужно взять человеку в руки, чтобы можно было кататься на лыжах? (лыжные палки)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Найдите у себя на столе предмет, который похож на лыжные палки. (карандаши)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Давайте мы с ними поиграем. Возьмите в каждую руку по карандашу. Зажмите их тремя пальцами (показ воспитателя), так как это делаю я. И покрутите их. А теперь зажмите два карандаша между ладонями и потрите их. (Дети перекатывают карандаши между двумя ладонями). Послушайте как они «шумят». Разожмём ладошки «пошумим у правого уха, у левого». А теперь я послушаю как они «шумят» у вас (наклоняюсь то к одному, то к другому ребёнку). Молодцы! Положите карандаши в стаканчики.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Воспитатель показывает детям крышки.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А вот какие лыжи есть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Игромаксе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 Давайте мы их наденем на указательный и средний пальцы. И «идём» пальцами, как ножками, не отрывая «лыжи» от поверхности стола, «шаркая».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                                		     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9060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Лыжи пальчики обули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Смело в них вперёд шагнули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 Каждый пальчик – будто ножка,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 Только шаркает немножко.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Давайте мы с вами будем отшагивать слова. Я отшагаю слово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сне-го-пад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. (Слова для детей: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Сне-го-вик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ме-тель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мо-роз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лыж-ник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ле-дян-ка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ea typeface="Andale Sans UI"/>
                <a:cs typeface="Times New Roman" pitchFamily="18" charset="0"/>
              </a:rPr>
              <a:t>сне-жок</a:t>
            </a: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). Молодцы! Положите крышки в тарелочку правой рукой.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- Ребята, а вы знаете во что можно играть со снегом? (в снежки, стоить крепость, горки, лепить снеговика…) Давайте мы с вами поиграем в снежки. Я предлагаю вам встать в круг. Сначала мы их вылепим. Изображаем руками сначала маленькие, а потом большие снежки. При изображении маленьких снежков пальцы расслаблены, а больших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снежков напряжены. А теперь возьмём готовые снежки (мячи - ёжики). Я покажу вам как можно с ними поиграть. Выполняем вместе со мной.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снежком круги катаю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(между ладоней)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Взад-вперёд его гоняю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(смена рук)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 поглажу я ладошку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(соответственно)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Будто я сметаю крошку,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(смена руку)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сожму его немножко,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(соответственно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сжимает лапу кошка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(смена рук)</a:t>
            </a:r>
          </a:p>
          <a:p>
            <a:pPr algn="just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906000" cy="774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Каждым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пальцем шар прижму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(соответственно)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другой рукой начну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(смена рук)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теперь последний трюк: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Снежок летает между рук.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переброс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мяча из руки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руку)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вот этот шар из снега. Он какой? (Снежный)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Ком из снега как называется? (Снежок)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Зимой с неба подают красивые, пушистые…(Снежинки)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Фигура из снега как называется? (Снеговик)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Из деталей какой формы мы строим снеговика? (Круглой формы)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Что ещё бывает круглым? (мяч, шар, солнышко...)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Давайте мы вместе с вами сделаем Снеговика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стране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Игромакс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есть шары прыгуны. Давайте сядем за столы, и я покажу вам как можно с ними поиграть. Берём два шара в правую руку и стараемся перекатить их. Выполняем вместе со мной (Упражнение «Китайские шары»).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 сделать нам Снеговика,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Шаров мы налепили.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Шары – туда,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Шары – сюда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дружно все крутили.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Посмотрите, какой Снеговик у нас получился.</a:t>
            </a:r>
          </a:p>
          <a:p>
            <a:pPr algn="just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906000" cy="683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Выставляется демонстрационный лист с изображением Снеговика.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Но прежде чем мы перейдём к следующему заданию я предлагаю вам отдохнуть и сделать разминку.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: «Разминка».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Ребята, все внимательно смотрят на меня и повторяют движения вместе со мной.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Ребята, когда зимой снег начинает таять, как называется такая погода? (Оттепель)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 стране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, если что-то огородить забором, то внутри него снег не тает. Давайте, чтобы наш Снеговик не растаял, мы построим вокруг него забор. Сядем за столы и займёмся работой.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Из чего можно построить забор?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Из дерева. Какой будет забор? (Деревянный).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Из бетона. Какой будет забор? (Бетонный).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Из железа. Какой будет забор? (Железный).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А мы будем строить забор из пластмассовых палочек. Какой будет наш забор? (Пластмассовый).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Работа с раздаточными листами.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Вот у нас отделено место для забора. Между этими линиями нам нужно выложить забор. Выкладывать палочки будем по одной с лева на право. (Работа сопровождается показом воспитателя).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Посмотрите на нашего Снеговика. Как можно украсить его с помощью палочек? Можно сделать ему волосы, нос, руки. Наш Снеговик стал очень красивым. На него прилетели полюбоваться птицы.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Каких зимующих птиц вы знаете? (Снегирь, ворона, галка, воробей)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Это какие птицы, дикие или домашние? (Дикие)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Назовите мне домашних птиц. (Гусь, утка, курица, цыплёнок…)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Посмотрите на предметы, которые лежат на столе.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9060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Какой из них похож на птичий клюв? (Прищепка)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А сейчас я научу вас играть с прищепками, как играют в стране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. Повторяем упражнение вместе со мной. (Прищемляем поочередно подушечки пальцев.)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Вот проснулся, встал утёнок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Щиплет пальцы он спросонок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Дай хозяйка корма мне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Раньше, чем моей родне.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Ребята, когда мы с вами называли приметы зимы, мы вспомнили о снеге. А чем покрыты зимой реки? (Льдом) А в стране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 льдинки похожи на горошинки. Посмотрите. Давайте мы поиграем с льдинками-горошинками. («Сухой бассейн»).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 ведро насыпали горох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И пальцы запустили,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Устроив там переполох,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Чтоб пальцы не грустили.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На дне подарки для детей,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Вы их найдете без затей.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Какие замечательные дудочки нам подарили жители страны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Игромакс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. Наше приключение заканчивается. Что вам больше всего понравилось в этой стране? В какие игры вы будете продолжать играть у себя в группе?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Давайте встанем в круг и поблагодарим их за подарки. Все вместе дунем в наши дудочки.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Нам пора возвращаться назад. Возьмитесь за руки, закройте глаза.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Раз, два, вот и кончилась игра.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1521</Words>
  <Application>Microsoft Office PowerPoint</Application>
  <PresentationFormat>Лист A4 (210x297 мм)</PresentationFormat>
  <Paragraphs>111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104</cp:revision>
  <dcterms:created xsi:type="dcterms:W3CDTF">2011-07-12T10:04:18Z</dcterms:created>
  <dcterms:modified xsi:type="dcterms:W3CDTF">2015-01-21T15:29:56Z</dcterms:modified>
</cp:coreProperties>
</file>