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5" r:id="rId5"/>
    <p:sldId id="262" r:id="rId6"/>
    <p:sldId id="267" r:id="rId7"/>
    <p:sldId id="264" r:id="rId8"/>
    <p:sldId id="261" r:id="rId9"/>
    <p:sldId id="263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43042" y="428604"/>
            <a:ext cx="6000792" cy="3786214"/>
          </a:xfrm>
          <a:prstGeom prst="rect">
            <a:avLst/>
          </a:prstGeom>
          <a:solidFill>
            <a:srgbClr val="336600"/>
          </a:solidFill>
          <a:ln w="1873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latin typeface="Monotype Corsiva" pitchFamily="66" charset="0"/>
              </a:rPr>
              <a:t>Изложение</a:t>
            </a:r>
          </a:p>
          <a:p>
            <a:pPr algn="ctr"/>
            <a:r>
              <a:rPr lang="ru-RU" sz="7200" b="1" dirty="0" smtClean="0">
                <a:solidFill>
                  <a:srgbClr val="FFFF00"/>
                </a:solidFill>
                <a:latin typeface="Monotype Corsiva" pitchFamily="66" charset="0"/>
              </a:rPr>
              <a:t>Ёжик</a:t>
            </a:r>
            <a:endParaRPr lang="ru-RU" sz="60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 3 класс</a:t>
            </a:r>
            <a:endParaRPr lang="ru-RU" sz="6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6" name="Picture 40" descr="26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3214686"/>
            <a:ext cx="857250" cy="857250"/>
          </a:xfrm>
          <a:prstGeom prst="rect">
            <a:avLst/>
          </a:prstGeom>
          <a:noFill/>
        </p:spPr>
      </p:pic>
      <p:pic>
        <p:nvPicPr>
          <p:cNvPr id="9" name="Picture 2" descr="X:\мама\Мои рисунки\аниме мыши,черепаха\ANIMASHKI5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549519"/>
            <a:ext cx="4178484" cy="4308481"/>
          </a:xfrm>
          <a:prstGeom prst="rect">
            <a:avLst/>
          </a:prstGeom>
          <a:noFill/>
        </p:spPr>
      </p:pic>
      <p:pic>
        <p:nvPicPr>
          <p:cNvPr id="10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5715008" y="5214950"/>
            <a:ext cx="1643074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"/>
          <p:cNvSpPr>
            <a:spLocks noChangeArrowheads="1"/>
          </p:cNvSpPr>
          <p:nvPr/>
        </p:nvSpPr>
        <p:spPr bwMode="auto">
          <a:xfrm>
            <a:off x="1071538" y="3857628"/>
            <a:ext cx="700092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0000FF"/>
                </a:solidFill>
                <a:latin typeface="Georgia" pitchFamily="18" charset="0"/>
              </a:rPr>
              <a:t>Автор презентации</a:t>
            </a:r>
          </a:p>
          <a:p>
            <a:r>
              <a:rPr lang="ru-RU" sz="2000" b="1" i="1" dirty="0" err="1" smtClean="0">
                <a:solidFill>
                  <a:srgbClr val="0000FF"/>
                </a:solidFill>
                <a:latin typeface="Georgia" pitchFamily="18" charset="0"/>
              </a:rPr>
              <a:t>Кокорева</a:t>
            </a:r>
            <a:r>
              <a:rPr lang="ru-RU" sz="2000" b="1" i="1" dirty="0" smtClean="0">
                <a:solidFill>
                  <a:srgbClr val="0000FF"/>
                </a:solidFill>
                <a:latin typeface="Georgia" pitchFamily="18" charset="0"/>
              </a:rPr>
              <a:t> Галина Ивановна учитель начальных </a:t>
            </a:r>
            <a:r>
              <a:rPr lang="ru-RU" sz="2000" b="1" i="1" dirty="0">
                <a:solidFill>
                  <a:srgbClr val="0000FF"/>
                </a:solidFill>
                <a:latin typeface="Georgia" pitchFamily="18" charset="0"/>
              </a:rPr>
              <a:t>классов </a:t>
            </a:r>
            <a:r>
              <a:rPr lang="ru-RU" sz="20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r>
              <a:rPr lang="ru-RU" sz="2000" b="1" i="1" dirty="0" smtClean="0">
                <a:solidFill>
                  <a:srgbClr val="0000FF"/>
                </a:solidFill>
                <a:latin typeface="Georgia" pitchFamily="18" charset="0"/>
              </a:rPr>
              <a:t>ГБОУ </a:t>
            </a:r>
            <a:r>
              <a:rPr lang="ru-RU" sz="2000" b="1" i="1" dirty="0" smtClean="0">
                <a:solidFill>
                  <a:srgbClr val="0000FF"/>
                </a:solidFill>
                <a:latin typeface="Georgia" pitchFamily="18" charset="0"/>
              </a:rPr>
              <a:t>СОШ № </a:t>
            </a:r>
            <a:r>
              <a:rPr lang="ru-RU" sz="2000" b="1" i="1" dirty="0" smtClean="0">
                <a:solidFill>
                  <a:srgbClr val="0000FF"/>
                </a:solidFill>
                <a:latin typeface="Georgia" pitchFamily="18" charset="0"/>
              </a:rPr>
              <a:t>2 с.Обшаровка</a:t>
            </a:r>
            <a:r>
              <a:rPr lang="ru-RU" sz="20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000" b="1" i="1" dirty="0">
              <a:solidFill>
                <a:srgbClr val="0000FF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 flipH="1">
            <a:off x="5357818" y="5286388"/>
            <a:ext cx="1643074" cy="1143008"/>
          </a:xfrm>
          <a:prstGeom prst="rect">
            <a:avLst/>
          </a:prstGeom>
          <a:noFill/>
        </p:spPr>
      </p:pic>
      <p:pic>
        <p:nvPicPr>
          <p:cNvPr id="9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2500298" y="2428868"/>
            <a:ext cx="1643074" cy="1143008"/>
          </a:xfrm>
          <a:prstGeom prst="rect">
            <a:avLst/>
          </a:prstGeom>
          <a:noFill/>
        </p:spPr>
      </p:pic>
      <p:pic>
        <p:nvPicPr>
          <p:cNvPr id="7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 flipH="1">
            <a:off x="5929322" y="3429000"/>
            <a:ext cx="1714512" cy="1143008"/>
          </a:xfrm>
          <a:prstGeom prst="rect">
            <a:avLst/>
          </a:prstGeom>
          <a:noFill/>
        </p:spPr>
      </p:pic>
      <p:pic>
        <p:nvPicPr>
          <p:cNvPr id="6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1285852" y="4071942"/>
            <a:ext cx="1643074" cy="1143008"/>
          </a:xfrm>
          <a:prstGeom prst="rect">
            <a:avLst/>
          </a:prstGeom>
          <a:noFill/>
        </p:spPr>
      </p:pic>
      <p:pic>
        <p:nvPicPr>
          <p:cNvPr id="5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714348" y="5357826"/>
            <a:ext cx="1643074" cy="114300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571480"/>
            <a:ext cx="73901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Что вы знаете о жизни  ёжика?</a:t>
            </a:r>
            <a:endParaRPr lang="ru-RU" sz="40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7000892" y="5000636"/>
            <a:ext cx="1643074" cy="1143008"/>
          </a:xfrm>
          <a:prstGeom prst="rect">
            <a:avLst/>
          </a:prstGeom>
          <a:noFill/>
        </p:spPr>
      </p:pic>
      <p:pic>
        <p:nvPicPr>
          <p:cNvPr id="2050" name="Picture 2" descr="X:\мама\Мои рисунки\аниме мыши,черепаха\ANIMASHKI56.gif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1928794" y="1214422"/>
            <a:ext cx="5473297" cy="5643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86182" y="500042"/>
            <a:ext cx="12314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Ёжик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158" y="1071546"/>
            <a:ext cx="842968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 smtClean="0"/>
              <a:t>   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Вдруг заметил ёжик в голубой луже голубую</a:t>
            </a:r>
          </a:p>
          <a:p>
            <a:pPr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звезду. Тоже хотел наколоть – да не вышло. Подумал он, подумал и накрыл  её лопушком: пусть до утра полежит.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2786058"/>
            <a:ext cx="850112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 smtClean="0"/>
              <a:t>   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Пошёл тёмной ночью серый  ёжик по лесу гулять. Увидел красную  клюквинку и наколол на серую иголочку. Увидел жёлтый листочек и тоже наколол.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4643446"/>
            <a:ext cx="842968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А утром под лопухом вместо голубой звезды нашёл большое красное солнышко. Вот ёж смеялся. Очень.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16" y="5643578"/>
            <a:ext cx="707239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33CC"/>
                </a:solidFill>
              </a:rPr>
              <a:t>    </a:t>
            </a:r>
            <a:r>
              <a:rPr lang="ru-RU" sz="2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Что необычного в этом тексте?</a:t>
            </a:r>
            <a:endParaRPr lang="ru-RU" sz="26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7620" y="428604"/>
            <a:ext cx="12314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Ёжик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5720" y="2786058"/>
            <a:ext cx="821537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 smtClean="0"/>
              <a:t>   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Вдруг заметил ёжик в голубой луже голубую</a:t>
            </a:r>
          </a:p>
          <a:p>
            <a:pPr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звезду. Тоже хотел наколоть – да не вышло. Подумал он, подумал и накрыл  её лопушком: пусть до утра полежит.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928670"/>
            <a:ext cx="821537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 smtClean="0"/>
              <a:t>   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Пошёл тёмной ночью серый  ёжик по лесу гулять. Увидел красную  клюквинку и наколол на серую иголочку. Увидел жёлтый листочек и тоже наколол.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4643446"/>
            <a:ext cx="814393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А утром под лопухом вместо голубой звезды нашёл большое красное солнышко. Вот ёж смеялся. Очень.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7148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33CC"/>
                </a:solidFill>
              </a:rPr>
              <a:t>        </a:t>
            </a:r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 чём этот рассказ?</a:t>
            </a:r>
            <a:endParaRPr lang="ru-RU" sz="28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214422"/>
            <a:ext cx="85011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33CC"/>
                </a:solidFill>
              </a:rPr>
              <a:t>        </a:t>
            </a:r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Понял ли ёжик свою ошибку? </a:t>
            </a:r>
          </a:p>
          <a:p>
            <a:pPr algn="just"/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just"/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Что об этом говорится в тексте?</a:t>
            </a:r>
            <a:endParaRPr lang="ru-RU" sz="28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2714620"/>
            <a:ext cx="8501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33CC"/>
                </a:solidFill>
              </a:rPr>
              <a:t>       </a:t>
            </a:r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Как он отнёсся к своей ошибке? Прочитай.</a:t>
            </a:r>
            <a:endParaRPr lang="ru-RU" sz="28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X:\мама\Мои рисунки\аниме мыши,черепаха\ANIMASHKI5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3101314"/>
            <a:ext cx="3643338" cy="3756686"/>
          </a:xfrm>
          <a:prstGeom prst="rect">
            <a:avLst/>
          </a:prstGeom>
          <a:noFill/>
        </p:spPr>
      </p:pic>
      <p:pic>
        <p:nvPicPr>
          <p:cNvPr id="6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6429388" y="5214950"/>
            <a:ext cx="1643074" cy="1143008"/>
          </a:xfrm>
          <a:prstGeom prst="rect">
            <a:avLst/>
          </a:prstGeom>
          <a:noFill/>
        </p:spPr>
      </p:pic>
      <p:pic>
        <p:nvPicPr>
          <p:cNvPr id="7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5203" t="74216" r="61670" b="3574"/>
          <a:stretch>
            <a:fillRect/>
          </a:stretch>
        </p:blipFill>
        <p:spPr bwMode="auto">
          <a:xfrm flipH="1">
            <a:off x="6072198" y="3571876"/>
            <a:ext cx="1571636" cy="1143008"/>
          </a:xfrm>
          <a:prstGeom prst="rect">
            <a:avLst/>
          </a:prstGeom>
          <a:noFill/>
        </p:spPr>
      </p:pic>
      <p:pic>
        <p:nvPicPr>
          <p:cNvPr id="8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500034" y="5286388"/>
            <a:ext cx="1643074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7620" y="428604"/>
            <a:ext cx="12314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Ёжик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5720" y="2786058"/>
            <a:ext cx="821537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 smtClean="0"/>
              <a:t>   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Вдруг заметил ёжик в голубой луже голубую</a:t>
            </a:r>
          </a:p>
          <a:p>
            <a:pPr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звезду. Тоже хотел наколоть – да не вышло. Подумал он, подумал и накрыл  её лопушком: пусть до утра полежит.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928670"/>
            <a:ext cx="821537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 smtClean="0"/>
              <a:t>   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Пошёл тёмной ночью серый  ёжик по лесу гулять. Увидел красную  клюквинку и наколол на серую иголочку. Увидел жёлтый листочек и тоже наколол.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4643446"/>
            <a:ext cx="814393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А утром под лопухом вместо голубой звезды нашёл большое красное солнышко. Вот ёж смеялся. Очень.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7572396" y="6072206"/>
            <a:ext cx="928694" cy="428628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 action="ppaction://hlinksldjump"/>
              </a:rPr>
              <a:t>план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571480"/>
            <a:ext cx="5889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Орфографическая подготовка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472" y="1285860"/>
            <a:ext cx="82153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Вставь пропущённые в словах буквы:</a:t>
            </a:r>
          </a:p>
          <a:p>
            <a:pPr algn="just"/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пош_л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увид_л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н_чего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ж_лтые</a:t>
            </a: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замет_л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л_пушком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наш_л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подум_л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2928934"/>
            <a:ext cx="82153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2. Найди в тексте слова с приставками, назови  приставки.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X:\мама\Мои рисунки\аниме мыши,черепаха\ANIMASHKI5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248635"/>
            <a:ext cx="3500462" cy="3609365"/>
          </a:xfrm>
          <a:prstGeom prst="rect">
            <a:avLst/>
          </a:prstGeom>
          <a:noFill/>
        </p:spPr>
      </p:pic>
      <p:pic>
        <p:nvPicPr>
          <p:cNvPr id="8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5929322" y="4357694"/>
            <a:ext cx="1643074" cy="114300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14414" y="1714488"/>
            <a:ext cx="33214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endParaRPr lang="ru-RU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00364" y="1714488"/>
            <a:ext cx="33214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00562" y="1714488"/>
            <a:ext cx="357190" cy="50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72198" y="1714488"/>
            <a:ext cx="33214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endParaRPr lang="ru-RU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0" y="2071678"/>
            <a:ext cx="285752" cy="50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28860" y="2071678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29190" y="2071678"/>
            <a:ext cx="21431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endParaRPr lang="ru-RU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15140" y="2071678"/>
            <a:ext cx="5000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 </a:t>
            </a:r>
            <a:endParaRPr lang="ru-RU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трелка вправо 17"/>
          <p:cNvSpPr/>
          <p:nvPr/>
        </p:nvSpPr>
        <p:spPr>
          <a:xfrm>
            <a:off x="7786710" y="6072206"/>
            <a:ext cx="928694" cy="428628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4" action="ppaction://hlinksldjump"/>
              </a:rPr>
              <a:t>текст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86182" y="500042"/>
            <a:ext cx="13179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8596" y="1928802"/>
            <a:ext cx="6572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33CC"/>
                </a:solidFill>
              </a:rPr>
              <a:t>       </a:t>
            </a:r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2. Голубая   звезда в луже. </a:t>
            </a:r>
            <a:endParaRPr lang="ru-RU" sz="28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142984"/>
            <a:ext cx="535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33CC"/>
                </a:solidFill>
              </a:rPr>
              <a:t>       </a:t>
            </a:r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1. Ночная прогулка по лесу.</a:t>
            </a:r>
            <a:endParaRPr lang="ru-RU" sz="28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2643182"/>
            <a:ext cx="8215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33CC"/>
                </a:solidFill>
              </a:rPr>
              <a:t>    </a:t>
            </a:r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3. Утреннее красное солнышко. </a:t>
            </a:r>
            <a:endParaRPr lang="ru-RU" sz="28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X:\мама\Мои рисунки\аниме мыши,черепаха\ANIMASHKI5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027654"/>
            <a:ext cx="3714776" cy="3830346"/>
          </a:xfrm>
          <a:prstGeom prst="rect">
            <a:avLst/>
          </a:prstGeom>
          <a:noFill/>
        </p:spPr>
      </p:pic>
      <p:pic>
        <p:nvPicPr>
          <p:cNvPr id="8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 contrast="10000"/>
          </a:blip>
          <a:srcRect l="5203" t="74216" r="61670" b="3574"/>
          <a:stretch>
            <a:fillRect/>
          </a:stretch>
        </p:blipFill>
        <p:spPr bwMode="auto">
          <a:xfrm>
            <a:off x="5500694" y="4000504"/>
            <a:ext cx="1643074" cy="1143008"/>
          </a:xfrm>
          <a:prstGeom prst="rect">
            <a:avLst/>
          </a:prstGeom>
          <a:noFill/>
        </p:spPr>
      </p:pic>
      <p:sp>
        <p:nvSpPr>
          <p:cNvPr id="9" name="Стрелка вправо 8"/>
          <p:cNvSpPr/>
          <p:nvPr/>
        </p:nvSpPr>
        <p:spPr>
          <a:xfrm>
            <a:off x="7786710" y="6072206"/>
            <a:ext cx="928694" cy="428628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4" action="ppaction://hlinksldjump"/>
              </a:rPr>
              <a:t>текст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026" name="Picture 2" descr="X:\мама\Мои рисунки\космос,солнце,луна,звёзды,огонь\381ee0fb00c8478807477c476808457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1785926"/>
            <a:ext cx="642942" cy="642942"/>
          </a:xfrm>
          <a:prstGeom prst="rect">
            <a:avLst/>
          </a:prstGeom>
          <a:noFill/>
        </p:spPr>
      </p:pic>
      <p:pic>
        <p:nvPicPr>
          <p:cNvPr id="1027" name="Picture 3" descr="X:\мама\Мои рисунки\космос,солнце,луна,звёзды,огонь\sun-regular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7950" y="2571744"/>
            <a:ext cx="586542" cy="5572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X:\мама\Мои рисунки\сердечки, надписи,коробки,открытки\10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000240"/>
            <a:ext cx="3415390" cy="430207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85984" y="714356"/>
            <a:ext cx="451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Проверьте написанное.</a:t>
            </a:r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072462" y="5857892"/>
            <a:ext cx="571504" cy="500066"/>
          </a:xfrm>
          <a:prstGeom prst="actionButtonHo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134</TotalTime>
  <Words>370</Words>
  <Application>Microsoft Office PowerPoint</Application>
  <PresentationFormat>Экран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user</cp:lastModifiedBy>
  <cp:revision>20</cp:revision>
  <dcterms:created xsi:type="dcterms:W3CDTF">2011-12-10T19:51:18Z</dcterms:created>
  <dcterms:modified xsi:type="dcterms:W3CDTF">2015-01-25T13:36:48Z</dcterms:modified>
</cp:coreProperties>
</file>