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sldIdLst>
    <p:sldId id="263" r:id="rId2"/>
    <p:sldId id="292" r:id="rId3"/>
    <p:sldId id="302" r:id="rId4"/>
    <p:sldId id="293" r:id="rId5"/>
    <p:sldId id="294" r:id="rId6"/>
    <p:sldId id="303" r:id="rId7"/>
    <p:sldId id="295" r:id="rId8"/>
  </p:sldIdLst>
  <p:sldSz cx="9906000" cy="6858000" type="A4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333FF"/>
    <a:srgbClr val="99FF66"/>
    <a:srgbClr val="000070"/>
    <a:srgbClr val="004200"/>
    <a:srgbClr val="007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1" d="100"/>
          <a:sy n="91" d="100"/>
        </p:scale>
        <p:origin x="-336" y="21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5B9B1-C696-4FF8-BFBD-801C3D36A55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F6104-8DA1-42CD-B584-47FB9903F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C5460-28CF-4CDD-BB54-CBEA900CD7A5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C468-D78A-4833-B5CA-9AD2931DC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F936-1F17-4D90-978A-23AC03780C8D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8DCFD-FCE7-419E-9704-275541ECF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8B76-BBB4-4ACF-B616-B3FAADE229B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5E234-C8B0-4BB5-A7E5-9720D2A0D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965E0-4FD0-47B1-9523-AE7C702FFCAE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6451-1F08-4D02-A56A-ADD34F490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E0F45-064F-431D-A138-A41DA0541502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C40CD-440E-4125-9760-183814E20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76FBA-ACCC-47AD-8A5E-C2FDAB22DE22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D7E8-6698-4709-89C9-CEB5E3F65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803A2-EF7E-4B1B-B0C6-537E1B42A99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CB3B-F389-4F8F-89FA-E5CB13965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112D-08FE-4320-8634-4B8932000A58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3EF2A-9556-413A-AF89-C1F36A47B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130FD-ABBE-4566-9272-F8A38182AF80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CA70-EE23-4B97-B5D5-F8BD395AD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2A933-89FD-40B6-A945-654822D8C7F8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BCA1C-68D8-4432-9EF7-4C539FE14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9B0AE5-EC74-4F27-851B-B055AC5B54DA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07DA6F-DD4D-40AF-BAC8-F681CFDED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09563" y="214313"/>
            <a:ext cx="9286875" cy="6215062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76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664" y="2348880"/>
            <a:ext cx="2418027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ыноска-облако 8"/>
          <p:cNvSpPr/>
          <p:nvPr/>
        </p:nvSpPr>
        <p:spPr>
          <a:xfrm>
            <a:off x="3008784" y="548680"/>
            <a:ext cx="5688632" cy="1728192"/>
          </a:xfrm>
          <a:prstGeom prst="cloud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270855" y="463567"/>
            <a:ext cx="5112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b="1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b="1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Консультация для воспитателей</a:t>
            </a:r>
          </a:p>
          <a:p>
            <a:pPr lvl="0"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«КОНСТРУИРОВАНИЕ В ДЕТСКОМ САДУ»</a:t>
            </a:r>
            <a:endParaRPr lang="ru-RU" sz="24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953000" y="3717032"/>
            <a:ext cx="1152128" cy="1296144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уб 12"/>
          <p:cNvSpPr/>
          <p:nvPr/>
        </p:nvSpPr>
        <p:spPr>
          <a:xfrm>
            <a:off x="4664968" y="5445224"/>
            <a:ext cx="1008112" cy="720080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уб 13"/>
          <p:cNvSpPr/>
          <p:nvPr/>
        </p:nvSpPr>
        <p:spPr>
          <a:xfrm>
            <a:off x="6681192" y="4797152"/>
            <a:ext cx="1216152" cy="1216152"/>
          </a:xfrm>
          <a:prstGeom prst="cub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Цилиндр 14"/>
          <p:cNvSpPr/>
          <p:nvPr/>
        </p:nvSpPr>
        <p:spPr>
          <a:xfrm>
            <a:off x="488504" y="5085184"/>
            <a:ext cx="1224136" cy="1152128"/>
          </a:xfrm>
          <a:prstGeom prst="ca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906000" cy="706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Занятия по конструированию в детском саду проводятся с детьми всех возрастных групп, потому что конструирование способствует развитию мелкой моторики ребенка, а, значит, и развитию ребенка в целом, и стимулирует логическое мышление.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Материал для конструирования в детском саду.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Основным материалом для конструирования, с которого и начинается знакомство малыша с этим видом деятельности, является конструктор. Как правило, это деревянный или пластмассовый набор для конструирования, состоящий из различных геометрических фигур (пластин, кубиков, призм, цилиндров разных размеров и цветов).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Конструирование из бумаги – более сложный вид конструирования, требующий умения пользоваться ножницами и клеем. Этот вид конструирования  появляется только в средней группе.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Конструирование из природных материалов – это создание композиций из желудей, шишек, бересты. Природные материалы также вводятся только в средней группе, потому что у детей младшего возраста нет необходимых навыков работы с этими материалами.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Занятия по конструированию в детском саду.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Конструирование для самых маленьких начинается с освоения элементарных навыков: выложить из пластин дорожку, построить башню из нескольких кубиков. Затем детей обучают комбинировать детали конструктора (соорудить стульчик, диван, используя кубики и пластины) и показывают различные способы использования уже знакомых деталей (из пластин можно не только выложить дорожку, но и построить забор, установив их вертикально).</a:t>
            </a:r>
            <a:r>
              <a:rPr lang="ru-RU" dirty="0" smtClean="0"/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Следующий этап обучения конструированию в детском саду – строительство перекрытий, начиная от простенькой скамеечки или кровати и заканчивая строительством моста. В младшей группе, используя полученные навыки, дети конструируют разнообразные домики. Причем задача постоянно усложняется за счет добавления деталей (окон, дверей, дымохода), которое достигается при помощи подстановки элементов конструктора (например, подставляем к стенке домика пластину, и получается дверь).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906000" cy="697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Начиная со средней группы, могут использоваться более сложные виды конструкторов, позволяющие конструировать подвижные объекты, к примеру, подъемный кран или экскаватор. Также применяются конструкторы с более сложным типом крепления деталей – креплениям на винтах, возможно использование и магнитных конструкторов. Конкретный набор материалов для занятий по конструированию зависит от возможностей детского сада.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Занятия по конструированию, как и большинство занятий в детском саду, проводятся в игровой форме, то есть дети выполняют то или иное задание не потому, что это интересно само по себе, а для реализации какого-то игрового момента. То есть малыши конструируют кроватку, чтобы потом положить на нее куклу, строят мост через речку, чтобы потом под мостом проплыл кораблик и т.д.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Другой важной составляющей занятий по конструированию является обучение ребенка мыслить самостоятельно и находить пути решения поставленных задач. После того как дети освоят тот или иной прием конструирования, им обязательно будет предложено выполнить самостоятельное задание. К примеру, если дети научились строить из кубиков башню, то на заключительном занятии по этой теме воспитатель сам построит такую башню и предложит детям соорудить башню повыше, чем та, что получилась у него.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Большинство детей просто обожают конструировать, поэтому конструктор – эта та вещь, которая должна быть в каждом доме. А польза от такого приобретения налицо – с одной стороны, ребенок увлечен интересным занятием, а, с другой стороны, это занятие способствует его всестороннему развитию.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i="1" u="sng" dirty="0" smtClean="0"/>
              <a:t> </a:t>
            </a:r>
            <a:r>
              <a:rPr lang="ru-RU" sz="1400" b="1" i="1" u="sng" dirty="0" smtClean="0">
                <a:latin typeface="Times New Roman" pitchFamily="18" charset="0"/>
                <a:cs typeface="Times New Roman" pitchFamily="18" charset="0"/>
              </a:rPr>
              <a:t>Конструктивная деятельность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это практическая деятельность, направленная на получение определенного, заранее задуманного реального продукта, соответствующего его функциональному назначению.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 детским конструированием понимается деятельность, в которой дети создают из различных материалов (бумаги, картона, дерева, специальных строительных наборов и конструкторов) разнообразные игровые поделки (игрушки, постройки).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906000" cy="6839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На занятиях конструктивной деятельностью у детей формируются обобщенные представления о предметах, которые их окружают. Они учатся обобщать группы однородных предметов по их признакам и в то же время находить различия в них в зависимости от практического использования. У каждого дома, например, есть стены, окна, двери, но дома различаются по своему назначению, а в связи с этим и по архитектурному оформлению. Таким образом, наряду с общими признаками дети увидят и различия в них, т. е. они усваивают знания, отражающие существенные связи и зависимости между отдельными предметами и явлениями.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В основе системы знаний и конструктивно – технических умений лежит зависимость создаваемых построек от их практического назначения, способствует объединению различных форм конструирования: 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образцу,  по условиям, по теме, по замыслу.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В процессе конструирования 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образцу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 детей формируются обобщённые способы анализа объектов и обобщённые представления о них, необходимые для успешного осуществления конструирования по условиям. Большую роль в этом играет усвоение детьми схемы обследования образцов.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В процессе конструирования по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условиям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формируются обобщённые способы анализа конструируемых объектов с точки зрения этих условий, что существенно обогащает представления детей об этих объектах: раскрываются не только их структурные (как это было раньше), но и функциональные свойства. В результате обучения конструированию по нескольким (4-5) условиям старшие дошкольники овладевают умением строить собственную деятельность достаточно сложной структуры.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Всё это обеспечивает возможность детей конструировать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собственному замыслу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- они сами определяют тему конструкции, требования, которым она должна соответствовать, и находить способы её создания.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Разработан новый тип задач – преобразование образца в соответствии с заданными условиями – является важным связующим звеном между конструированием по образцу и конструированием по условиям. Одновременно эти задачи являются эффективным средством активизации поисковой деятельности ребёнка и развития образного мышления.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-19332"/>
            <a:ext cx="9906000" cy="687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Виды конструирования в детском саду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В зависимости от того, из какого материала дети создают свои постройки и конструкции, различают: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конструирование из строительных материалов;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конструирование из бумаги, картона, коробок, катушек и других материалов;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конструирование из природного материала.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Природный материал в качестве строительного можно использовать для игр детей, начиная со второй младшей группы. Это, прежде всего песок, снег, вода. Из сырого песка дети строят дорогу, домик, садик, горку, мосты, с помощью форм (песочниц) - пирожки и др. В более старшем возрасте, дети замораживают покрашенную воду, приготавливая цветные льдинки, которыми украшают участок. Из снега делают горку, домик, снеговика, фигурки зверей.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Конструирование из бумаги, картона, коробок, катушек и других материалов является более сложным видом конструирования в детском саду. Впервые дети знакомятся с ним в средней группе.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Существует разная техника работы с бумагой: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сминание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         разрывание,          разрезание,         сгибание.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Такую технику конструирования как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сминание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 разрывание бумаги, можно давать в три – четыре года.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в обучении и руководстве конструктивной деятельностью детей: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Воспитать у детей необходимые умения и навыки конструирования.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Дать детям знания о предметах, отображаемых в конструктивной деятельности, об их внешнем виде, структуре, об основных частях, их форме, пространственном расположении, относительной величине, о материалах, с которыми они работают.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должны уметь группировать предметы по их общим признакам, понимать зависимость между особенностями их формы и теми функциями, которые они выполняют. Усвоить правильные названия материалов в их геометрических или технических определениях: в игровых строительных наборах - кубики, пластины (квадратные, прямоугольные, узкие, широкие и т. д.), арки, бруски, цилиндры и т. д. Различать их по величине и по устойчивости. Усвоить правильные названия инструментов: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906000" cy="706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молоток или киянка (деревянный молоток), гаечный ключ, отвертка, гвозди, винты, правильно пользоваться ими и знать их назначение.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Дети должны хорошо знать природные материалы (кору сосны, шишки ели и сосны, семена клена и т. д.).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Определять фактуру бумаги (ватман, глянцевая цветная, писчая), знать тонкий картон, проволоку в изоляционной обмотке и т. д. Знать их свойства и возможности использования. Дети должны уметь пользоваться клейстером, канцелярским и столярным клеем при склеивании различных материалов.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Научить детей работать целенаправленно, предварительно планировать свою деятельность, что является необходимым условием для успешного выполнения конструктивных задач.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Воспитывать у детей самостоятельность в работе, творческую инициативу.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5. Воспитывать умение контролировать свою деятельность, направлять ее на более рациональный путь решения задачи, предложенной воспитателем. Не прибегать к механическому подражанию приемам работы товарищей или ранее усвоенному способу, который в данном случае не может быть применен.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Научить понимать, что целью занятий конструированием является не столько практический результат, сколько усвоение новых знаний и навыков, т. е. формировать у детей умение учиться, готовность к обучению в школе.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6. Необходимо также использовать богатые возможности конструктивной деятельности для воспитания у детей чувства коллективизма в работе.</a:t>
            </a:r>
            <a:r>
              <a:rPr lang="ru-RU" b="1" dirty="0" smtClean="0"/>
              <a:t> </a:t>
            </a:r>
          </a:p>
          <a:p>
            <a:pPr algn="just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Основные приемы обучения конструированию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Показ воспитателем приемов изготовления конструкции или игрушки. Пояснения помогают детям усвоить не только действия, необходимые для выполнения конструкции, но и построение занятия, общий порядок работы.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Прежде чем приступить к практическому выполнению задания, необходимо рассмотреть предмет или образец, выделить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906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основную и дополнительные части, затем продумать процесс изготовления, отобрать нужный материал, подготовить его (например, сделать выкройку из бумаги, подобрать и наклеить отдельные элементы оформления и т. д.) и только затем сложить и склеить игрушку. При этом определяют, из какого материала нужно выполнить конструкцию, в какой последовательности.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Объяснение задачи с определением условий, которые дети должны выполнить без показа приемов работы.</a:t>
            </a:r>
            <a:r>
              <a:rPr lang="ru-RU" dirty="0" smtClean="0"/>
              <a:t>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Показ отдельных приемов конструирования или технических приемов работы, которыми дети овладевают для последующего использования их при создании построек, конструкций, поделок. Например, в постройке - как сделать перекрытие на высоких устоях, как добиться устойчивой конструкции; в бумажном конструировании - как склеивать стороны закрытого куба или бруска; в работе с конструктором - как крепить колеса на осях с помощью гайки; в работе с природным материалом - из какого материала лучше сделать отдельные части, в каких случаях лучше применить для скрепления пластилин, клей, как пользоваться шилом и т. д.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Анализ и оценка процесса работы детей и готовой продукции также являются приемами обучения конструированию, при этом выясняется, какие способы действий они усвоили, какими нужно еще овладеть.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 оценке коллективной работы отдельных групп детей воспитатель должен учитывать не только качество готовой продукции, но и сам процесс совместной деятельности, поощряя проявление уважения к работе товарищей,- инициативу в придумывании оригинальной конструкции, умении мотивировать свои предложения, договариваться друг с другом, кто что будет делать.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1729</TotalTime>
  <Words>1808</Words>
  <Application>Microsoft Office PowerPoint</Application>
  <PresentationFormat>Лист A4 (210x297 мм)</PresentationFormat>
  <Paragraphs>52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Запивалова С.И.</dc:creator>
  <cp:lastModifiedBy>Alex</cp:lastModifiedBy>
  <cp:revision>117</cp:revision>
  <dcterms:created xsi:type="dcterms:W3CDTF">2011-07-12T10:04:18Z</dcterms:created>
  <dcterms:modified xsi:type="dcterms:W3CDTF">2015-01-22T14:12:37Z</dcterms:modified>
</cp:coreProperties>
</file>