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sldIdLst>
    <p:sldId id="256" r:id="rId2"/>
    <p:sldId id="292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>
      <p:cViewPr varScale="1">
        <p:scale>
          <a:sx n="50" d="100"/>
          <a:sy n="50" d="100"/>
        </p:scale>
        <p:origin x="-124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FD422-7CE2-4D5E-9E88-BA257EE0FF7A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28E7A-2E01-42CD-B2A4-B9D06D4E5B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953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AA9E-CECA-49CC-9CB4-2FE2E89731FF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0374-EDF5-4B6D-A9EC-D4084FFE6E5B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7C9B-22F9-420E-A1F6-168977A8A513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74A8-7F62-42CE-B124-64842734CD1D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1389-95AA-419B-B358-37FFE6C4B6E0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F4B6E-5C80-4352-9F64-AFF767B45060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05041-64F1-4D3A-B5C9-ABF17D7CBBCF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09F8-1609-45AF-8583-7D4EEA2F2BBE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6D66-36B7-4BE2-9A23-113DF7813A81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89DC-E04D-415B-83A6-F586CD360F6F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1ED2-8766-4703-B03E-44868D7B85F6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FBE13A-94C7-4696-B0C6-9EE1C467C979}" type="datetime1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/>
              <a:t>Подготовил Есин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3F5A5A-C0EC-4591-B76A-771F86D61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71480"/>
            <a:ext cx="5637010" cy="88211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Философия</a:t>
            </a:r>
            <a:endParaRPr lang="ru-RU" sz="6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431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13177431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674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Совокупность научных дисциплин, занимающихся изучением человека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93098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60620923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82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Вопрос №11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Учение о бытие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372374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89928196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88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Древний мыслитель и философ Китая. Его учение оказало глубокое влияние на жизнь Китая и восточной Азии, кто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23496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0019448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456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Форма правления, при которой власть частично или полностью принадлежит одному человеку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39405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68819896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623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Особое состояние материи, в которую погружены все частицы и физические тела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306628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21955351"/>
              </p:ext>
            </p:extLst>
          </p:nvPr>
        </p:nvGraphicFramePr>
        <p:xfrm>
          <a:off x="107504" y="69268"/>
          <a:ext cx="8774082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88032"/>
                <a:gridCol w="333815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588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8257479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285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b="1" i="1" dirty="0" smtClean="0"/>
              <a:t>Что характеризует протяженность системы, порядок смены стадий бытия, оно течет в одном направлении: от прошлого к настоящему и будущему?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23090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359771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32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Совокупность взглядов на мир и отношение к миру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9904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46685502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0575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по горизонтали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/>
              <a:t>Вопрос №3</a:t>
            </a:r>
          </a:p>
          <a:p>
            <a:pPr marL="0" indent="0">
              <a:buNone/>
            </a:pPr>
            <a:r>
              <a:rPr lang="ru-RU" sz="3600" b="1" i="1" dirty="0" smtClean="0"/>
              <a:t>Кто был итальянским мыслителем и философом эпохи возрождения?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9015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5974428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aseline="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7464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Часть объекта, на которой сосредоточен познавательный интерес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76182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2396000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aseline="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Д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958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Существо, воплощающее высшую ступень развития жизни, субъект общественно-исторической деятельности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68419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 по вертикали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92696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Вопрос №1</a:t>
            </a:r>
          </a:p>
          <a:p>
            <a:pPr marL="0" indent="0">
              <a:buNone/>
            </a:pPr>
            <a:r>
              <a:rPr lang="ru-RU" sz="3600" b="1" i="1" dirty="0" smtClean="0"/>
              <a:t>Образ ранее воспринятого объекта, хранимый нашей памятью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38241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22507042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aseline="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Д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822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Форма общественного сознания, характерная для ранних стадий общественного развития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60532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3814801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aseline="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Д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341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Радикальное изменение в развитии, переворот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256251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88821487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aseline="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r>
                        <a:rPr lang="ru-RU" sz="2000" baseline="0" dirty="0" smtClean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r>
                        <a:rPr lang="ru-RU" sz="2000" baseline="0" dirty="0" smtClean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r>
                        <a:rPr lang="ru-RU" sz="2000" baseline="0" dirty="0" smtClean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Д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Ф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 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r>
                        <a:rPr lang="ru-RU" sz="2000" baseline="0" dirty="0" smtClean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Й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Я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3694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643998" cy="1852820"/>
          </a:xfrm>
        </p:spPr>
        <p:txBody>
          <a:bodyPr/>
          <a:lstStyle/>
          <a:p>
            <a:r>
              <a:rPr lang="ru-RU" dirty="0" smtClean="0"/>
              <a:t>Молодцы, </a:t>
            </a:r>
            <a:r>
              <a:rPr lang="ru-RU" dirty="0" smtClean="0"/>
              <a:t>вы перешли на следующий уровень, конец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993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55074945"/>
              </p:ext>
            </p:extLst>
          </p:nvPr>
        </p:nvGraphicFramePr>
        <p:xfrm>
          <a:off x="107504" y="69268"/>
          <a:ext cx="8774082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88032"/>
                <a:gridCol w="333815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п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р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д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с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753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Что отрицает возможность познания мира?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28333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3884763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710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Связь суждений, дающих новые знания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22473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79917525"/>
              </p:ext>
            </p:extLst>
          </p:nvPr>
        </p:nvGraphicFramePr>
        <p:xfrm>
          <a:off x="107504" y="69268"/>
          <a:ext cx="8928989" cy="6672099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93020"/>
                <a:gridCol w="483734"/>
                <a:gridCol w="468582"/>
                <a:gridCol w="389548"/>
                <a:gridCol w="429065"/>
                <a:gridCol w="429065"/>
                <a:gridCol w="429065"/>
                <a:gridCol w="429065"/>
                <a:gridCol w="429065"/>
                <a:gridCol w="468583"/>
                <a:gridCol w="389547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  <a:gridCol w="429065"/>
              </a:tblGrid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</a:t>
                      </a:r>
                      <a:r>
                        <a:rPr lang="ru-RU" sz="2000" baseline="0" dirty="0" smtClean="0">
                          <a:effectLst/>
                        </a:rPr>
                        <a:t> П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2</a:t>
                      </a:r>
                      <a:r>
                        <a:rPr lang="ru-RU" sz="2000" baseline="0" dirty="0" smtClean="0">
                          <a:effectLst/>
                        </a:rPr>
                        <a:t> 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4</a:t>
                      </a:r>
                      <a:r>
                        <a:rPr lang="ru-RU" sz="2000" baseline="30000" dirty="0" smtClean="0">
                          <a:effectLst/>
                        </a:rPr>
                        <a:t> </a:t>
                      </a:r>
                      <a:r>
                        <a:rPr lang="ru-RU" sz="2000" baseline="0" dirty="0" smtClean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Р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Г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О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С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Т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К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Л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Ц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Ю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Ч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З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М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Н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И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  <a:latin typeface="Cambria"/>
                          <a:ea typeface="Cambria"/>
                          <a:cs typeface="Times New Roman"/>
                        </a:rPr>
                        <a:t>Е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 smtClean="0">
                          <a:effectLst/>
                        </a:rPr>
                        <a:t>15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177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977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7785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Высшая степень логического мышления – это?</a:t>
            </a:r>
            <a:endParaRPr lang="ru-RU" sz="3600" b="1" i="1" dirty="0"/>
          </a:p>
        </p:txBody>
      </p:sp>
    </p:spTree>
    <p:extLst>
      <p:ext uri="{BB962C8B-B14F-4D97-AF65-F5344CB8AC3E}">
        <p14:creationId xmlns="" xmlns:p14="http://schemas.microsoft.com/office/powerpoint/2010/main" val="10108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1796</Words>
  <Application>Microsoft Office PowerPoint</Application>
  <PresentationFormat>Экран (4:3)</PresentationFormat>
  <Paragraphs>6719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Воздушный поток</vt:lpstr>
      <vt:lpstr>Кроссворд</vt:lpstr>
      <vt:lpstr>Слайд 2</vt:lpstr>
      <vt:lpstr>Вопросы по вертикали</vt:lpstr>
      <vt:lpstr>Слайд 4</vt:lpstr>
      <vt:lpstr>Вопрос №2</vt:lpstr>
      <vt:lpstr>Слайд 6</vt:lpstr>
      <vt:lpstr>Вопрос №4</vt:lpstr>
      <vt:lpstr>Слайд 8</vt:lpstr>
      <vt:lpstr>Вопрос №6</vt:lpstr>
      <vt:lpstr>Слайд 10</vt:lpstr>
      <vt:lpstr>Вопрос №7</vt:lpstr>
      <vt:lpstr>Слайд 12</vt:lpstr>
      <vt:lpstr>Вопрос №11</vt:lpstr>
      <vt:lpstr>Слайд 14</vt:lpstr>
      <vt:lpstr>Вопрос №12</vt:lpstr>
      <vt:lpstr>Слайд 16</vt:lpstr>
      <vt:lpstr>Вопрос №13</vt:lpstr>
      <vt:lpstr>Слайд 18</vt:lpstr>
      <vt:lpstr>Вопрос №14</vt:lpstr>
      <vt:lpstr>Слайд 20</vt:lpstr>
      <vt:lpstr>Вопрос №15</vt:lpstr>
      <vt:lpstr>Слайд 22</vt:lpstr>
      <vt:lpstr>Вопрос №16</vt:lpstr>
      <vt:lpstr>Слайд 24</vt:lpstr>
      <vt:lpstr>Вопросы по горизонтали</vt:lpstr>
      <vt:lpstr>Слайд 26</vt:lpstr>
      <vt:lpstr>Вопрос №5</vt:lpstr>
      <vt:lpstr>Слайд 28</vt:lpstr>
      <vt:lpstr>Вопрос №8</vt:lpstr>
      <vt:lpstr>Слайд 30</vt:lpstr>
      <vt:lpstr>Вопрос №9</vt:lpstr>
      <vt:lpstr>Слайд 32</vt:lpstr>
      <vt:lpstr>Вопрос №10</vt:lpstr>
      <vt:lpstr>Слайд 34</vt:lpstr>
      <vt:lpstr>Молодцы, вы перешли на следующий уровень, конец!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Димон</dc:creator>
  <cp:lastModifiedBy>Макарова</cp:lastModifiedBy>
  <cp:revision>11</cp:revision>
  <dcterms:created xsi:type="dcterms:W3CDTF">2014-12-16T04:17:32Z</dcterms:created>
  <dcterms:modified xsi:type="dcterms:W3CDTF">2014-12-17T01:31:05Z</dcterms:modified>
</cp:coreProperties>
</file>