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9" r:id="rId4"/>
    <p:sldId id="261" r:id="rId5"/>
    <p:sldId id="263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65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1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8DDAF4A-D60D-4033-A71B-B06231E405A7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C850BA0-43F1-4158-BFAC-FC13B6B77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A1B2-2A47-4868-9856-69C23903058C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43774-8366-4374-B226-BE63093C8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088A1-FF81-4CAD-8942-455C9C1FF565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E1175-973D-4574-8270-BE4BDCE3A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C057C-AEE7-4C5F-9195-9E39AC5A81EC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B5905-A509-4657-B16D-20C24165E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0AE74-6876-4439-AF43-DAA19DD80FA0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D2A6D-E514-4087-BD45-E8B262F69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942A2-8B31-4ECF-A866-184056FD4866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912C5-79E9-46CB-9B7C-A03D38044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47BC7-3F2E-423A-8A55-61BB324E675B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87888-7CBE-4D0B-AE80-998F9C100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9DDA8-3091-4D3F-891E-AC25412D6761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794C7-C5ED-4B51-A059-2CD797622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3AC9C-312B-40E0-8937-1C7D8410CF6E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D6E4-8DE2-4B91-A9C6-5F2A6F2EB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71A2B-6257-4B2D-BE22-ECB1723CAE5C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D624A-8A81-435F-A840-F6914D4FCF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45A62-5930-414A-8612-83997D94C945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C0EB4-8208-426D-BEB2-A4F201B96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0F3BF-223A-413A-96C7-D7751F6AC9A5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03373-B35C-4478-A619-AEE11983E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16E02D-0A0D-4122-81FE-E2547300C506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219D28-3664-4AAF-BE36-34D465765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89;&#1080;&#1083;&#1103;\Desktop\&#1064;&#1050;&#1054;&#1051;&#1040;\&#1083;&#1072;&#1090;&#1080;&#1085;&#1089;&#1082;&#1072;&#1103;%20&#1084;&#1091;&#1079;&#1099;&#1082;&#1072;\&#1052;&#1091;&#1079;&#1099;&#1082;&#1072;%20&#1051;&#1072;&#1090;&#1080;&#1085;&#1089;&#1082;&#1086;&#1081;%20&#1040;&#1084;&#1077;&#1088;&#1080;&#1082;&#1080;\&#1083;&#1072;&#1090;&#1080;&#1085;&#1089;&#1082;&#1072;&#1103;%20&#1084;&#1091;&#1079;&#1099;&#1082;&#1072;-1.wav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84213" y="333375"/>
            <a:ext cx="9144001" cy="6858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2307" y="692696"/>
            <a:ext cx="7625164" cy="54476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Музыка  Латинской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Америки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Урок по искусству (музыке)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Учителя начальных классов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МБОУ «Князевская СОШ»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Тукаевского муниципального района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Хазиевой  Васили  Закиевны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ленивцы, или американские страусы. </a:t>
            </a:r>
            <a:endParaRPr lang="ru-RU" sz="20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ленивцы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79463" y="1600200"/>
            <a:ext cx="3394075" cy="4525963"/>
          </a:xfrm>
        </p:spPr>
      </p:pic>
      <p:pic>
        <p:nvPicPr>
          <p:cNvPr id="6" name="Содержимое 5" descr="амер.страус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3438" y="1628775"/>
            <a:ext cx="3529012" cy="45370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0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Одна из крупнейших стран континента – Бразилия, знаменита не только своими футболистами и быстро растущей экономикой. Это страна с богатой культурой, соединившая в себе истории многих народов: африканцев, индейцев и европейцев. А о бразильских сериалах и карнавалах, наверняка, слышал каждый. </a:t>
            </a:r>
            <a:br>
              <a:rPr lang="ru-RU" sz="1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бразилия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1628775"/>
            <a:ext cx="4038600" cy="4464050"/>
          </a:xfrm>
        </p:spPr>
      </p:pic>
      <p:pic>
        <p:nvPicPr>
          <p:cNvPr id="6" name="Содержимое 5" descr="бразилия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1628775"/>
            <a:ext cx="4038600" cy="44640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Другая крупная страна этого региона – Аргентина, она известна хорошо развитым сельским хозяйством и большим количеством ископаемых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аргентина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1700213"/>
            <a:ext cx="4038600" cy="4392612"/>
          </a:xfrm>
        </p:spPr>
      </p:pic>
      <p:pic>
        <p:nvPicPr>
          <p:cNvPr id="6" name="Содержимое 5" descr="аргентина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16463" y="1628775"/>
            <a:ext cx="4038600" cy="44640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4398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Мексика занимает огромную долю Латинской Америки, и попасть туда, наверное, хотел бы каждый. В древности ее населяли племена майя и ацтеков, загадки которых мировая наука разгадывает и по сей день. Традиции и историю этих и других государств Латинской Америки, с уникальными памятниками культуры и достопримечательностями можно изучать бесконечно долго.</a:t>
            </a: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i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16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мексика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1628775"/>
            <a:ext cx="4038600" cy="4537075"/>
          </a:xfrm>
        </p:spPr>
      </p:pic>
      <p:pic>
        <p:nvPicPr>
          <p:cNvPr id="6" name="Содержимое 5" descr="мексика2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1628775"/>
            <a:ext cx="4038600" cy="45370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Латиноамериканская музыка.</a:t>
            </a:r>
          </a:p>
        </p:txBody>
      </p:sp>
      <p:pic>
        <p:nvPicPr>
          <p:cNvPr id="4" name="Содержимое 3" descr="группа муз-тов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774700" y="1484313"/>
            <a:ext cx="7594600" cy="4149725"/>
          </a:xfrm>
        </p:spPr>
      </p:pic>
      <p:pic>
        <p:nvPicPr>
          <p:cNvPr id="5" name="латинская музыка-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755576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7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Музыкальные инструменты: </a:t>
            </a:r>
            <a:br>
              <a:rPr lang="ru-RU" sz="3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банджо, бонго (барабан),</a:t>
            </a:r>
          </a:p>
        </p:txBody>
      </p:sp>
      <p:pic>
        <p:nvPicPr>
          <p:cNvPr id="7" name="Содержимое 6" descr="банджо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42988" y="2420938"/>
            <a:ext cx="3182937" cy="4230687"/>
          </a:xfrm>
          <a:gradFill rotWithShape="0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8900000"/>
          </a:gradFill>
        </p:spPr>
      </p:pic>
      <p:pic>
        <p:nvPicPr>
          <p:cNvPr id="8" name="Содержимое 7" descr="барабан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651500" y="1557338"/>
            <a:ext cx="3030538" cy="3951287"/>
          </a:xfrm>
        </p:spPr>
      </p:pic>
      <p:sp>
        <p:nvSpPr>
          <p:cNvPr id="16" name="Стрелка вниз 15"/>
          <p:cNvSpPr/>
          <p:nvPr/>
        </p:nvSpPr>
        <p:spPr>
          <a:xfrm>
            <a:off x="2555875" y="1484313"/>
            <a:ext cx="431800" cy="936625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5651500" y="1412875"/>
            <a:ext cx="360363" cy="863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гитара, скрипка 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гитара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971600" y="1844824"/>
            <a:ext cx="2140024" cy="4176464"/>
          </a:xfrm>
          <a:gradFill>
            <a:gsLst>
              <a:gs pos="76000">
                <a:schemeClr val="bg2">
                  <a:lumMod val="50000"/>
                  <a:alpha val="82000"/>
                </a:schemeClr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8900000" scaled="0"/>
          </a:gradFill>
          <a:ln>
            <a:solidFill>
              <a:schemeClr val="accent1"/>
            </a:solidFill>
          </a:ln>
        </p:spPr>
      </p:pic>
      <p:pic>
        <p:nvPicPr>
          <p:cNvPr id="6" name="Содержимое 5" descr="скрипка.pn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500563" y="1600200"/>
            <a:ext cx="4016375" cy="4525963"/>
          </a:xfr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</p:spPr>
      </p:pic>
      <p:sp>
        <p:nvSpPr>
          <p:cNvPr id="7" name="Стрелка вниз 6"/>
          <p:cNvSpPr/>
          <p:nvPr/>
        </p:nvSpPr>
        <p:spPr>
          <a:xfrm>
            <a:off x="2700338" y="1125538"/>
            <a:ext cx="358775" cy="719137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435600" y="1125538"/>
            <a:ext cx="360363" cy="833437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труба, маракасы.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труба.gif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 rot="17490542">
            <a:off x="396082" y="2853531"/>
            <a:ext cx="4038600" cy="2068513"/>
          </a:xfrm>
        </p:spPr>
      </p:pic>
      <p:pic>
        <p:nvPicPr>
          <p:cNvPr id="6" name="Содержимое 5" descr="маракас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220072" y="1772816"/>
            <a:ext cx="3168650" cy="4032250"/>
          </a:xfrm>
        </p:spPr>
      </p:pic>
      <p:sp>
        <p:nvSpPr>
          <p:cNvPr id="7" name="Стрелка вниз 6"/>
          <p:cNvSpPr/>
          <p:nvPr/>
        </p:nvSpPr>
        <p:spPr>
          <a:xfrm>
            <a:off x="2555875" y="1196975"/>
            <a:ext cx="503238" cy="792163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940425" y="1125538"/>
            <a:ext cx="503238" cy="863600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сампония, кена (флейта).</a:t>
            </a:r>
          </a:p>
        </p:txBody>
      </p:sp>
      <p:pic>
        <p:nvPicPr>
          <p:cNvPr id="5" name="Содержимое 4" descr="сампония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8313" y="2133600"/>
            <a:ext cx="3227387" cy="3752850"/>
          </a:xfrm>
        </p:spPr>
      </p:pic>
      <p:pic>
        <p:nvPicPr>
          <p:cNvPr id="6" name="Содержимое 5" descr="кена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1773238"/>
            <a:ext cx="4038600" cy="3603625"/>
          </a:xfrm>
        </p:spPr>
      </p:pic>
      <p:sp>
        <p:nvSpPr>
          <p:cNvPr id="7" name="Стрелка вниз 6"/>
          <p:cNvSpPr/>
          <p:nvPr/>
        </p:nvSpPr>
        <p:spPr>
          <a:xfrm>
            <a:off x="1979613" y="1125538"/>
            <a:ext cx="576262" cy="863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724525" y="1052513"/>
            <a:ext cx="576263" cy="977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Карнавал в Рио-де-Жанейро.</a:t>
            </a:r>
          </a:p>
        </p:txBody>
      </p:sp>
      <p:pic>
        <p:nvPicPr>
          <p:cNvPr id="7" name="Содержимое 6" descr="бразильский танец.2jpg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1484313"/>
            <a:ext cx="4040188" cy="4348162"/>
          </a:xfrm>
        </p:spPr>
      </p:pic>
      <p:pic>
        <p:nvPicPr>
          <p:cNvPr id="8" name="Содержимое 7" descr="бразильский танец.3jpg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572000" y="2781300"/>
            <a:ext cx="4041775" cy="38163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латинская америка.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563888" y="980728"/>
            <a:ext cx="5111750" cy="45862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288" y="620713"/>
            <a:ext cx="3070225" cy="550545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Латинская Америка – это общий термин для обозначения государств и территорий, раскинувшихся к югу от Соединенных Штатов. Это собирательное название части материка, насчитывающее 33 государства и тринадцать различных колоний, территория ее огромна и тянется на 12 тысяч километров. Латинская Америка совместно с Испанией и Португалией имеет еще название – Иберо-Америка.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разильский танец.4jpg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575050" y="981075"/>
            <a:ext cx="5111750" cy="51117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ru-RU" sz="4400" b="1" i="1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213" y="4797425"/>
            <a:ext cx="7920037" cy="1584325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часть планеты всегда и для всех народов была привлекательной и загадочной, отчасти, благодаря своей длинной и сложной истории, отчасти, благодаря кинематографу и литературным произведениям, воспевающим приключенческий дух и романтизм латиноамериканцев. Латиноамерика своей большой территорией, отличным климатом, богатейшими ресурсами и добродушными местными жителями привлекает и туристов, и по-деловому настроенных европейцев.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7" name="Рисунок 6" descr="латинская америка.6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42937" y="620713"/>
            <a:ext cx="7129463" cy="40322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атиноамериканцы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47813" y="333375"/>
            <a:ext cx="6119812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088" y="4797425"/>
            <a:ext cx="7777162" cy="158432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современной Латиноамерике официальными разговорными языками считаются испанский и португальский, на котором говорят преимущественно в Бразилии, а также английский, французский и нидерландский. Все языки богаты всевозможными местными наречиями, а многие местные жители с рождения знакомы сразу с двумя или с несколькими языками.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Удивительна география Латинской Америки: на ее территории расположена самая длинная на планете система гор, которую называют Андами, </a:t>
            </a:r>
          </a:p>
        </p:txBody>
      </p:sp>
      <p:pic>
        <p:nvPicPr>
          <p:cNvPr id="5" name="Содержимое 4" descr="анды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2420938"/>
            <a:ext cx="4038600" cy="3240087"/>
          </a:xfrm>
        </p:spPr>
      </p:pic>
      <p:pic>
        <p:nvPicPr>
          <p:cNvPr id="6" name="Содержимое 5" descr="анды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2420938"/>
            <a:ext cx="4038600" cy="32400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же расположился самый большой функционирующий вулкан планеты под названием Котопахи, </a:t>
            </a:r>
          </a:p>
        </p:txBody>
      </p:sp>
      <p:pic>
        <p:nvPicPr>
          <p:cNvPr id="5" name="Содержимое 4" descr="вулкан котопахи.jpg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2276475"/>
            <a:ext cx="4038600" cy="3313113"/>
          </a:xfrm>
        </p:spPr>
      </p:pic>
      <p:pic>
        <p:nvPicPr>
          <p:cNvPr id="7" name="Содержимое 6" descr="вулкан котопахи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2244725"/>
            <a:ext cx="4038600" cy="33448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также – высочайший в мире водопад по имени Анхель,</a:t>
            </a:r>
          </a:p>
        </p:txBody>
      </p:sp>
      <p:pic>
        <p:nvPicPr>
          <p:cNvPr id="5" name="Содержимое 4" descr="водопад анхель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1844675"/>
            <a:ext cx="4038600" cy="4032250"/>
          </a:xfrm>
        </p:spPr>
      </p:pic>
      <p:pic>
        <p:nvPicPr>
          <p:cNvPr id="6" name="Содержимое 5" descr="водопад анхель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164138" y="1844675"/>
            <a:ext cx="3006725" cy="40322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длиннейшая на Земле река – Амазонка.</a:t>
            </a:r>
          </a:p>
        </p:txBody>
      </p:sp>
      <p:pic>
        <p:nvPicPr>
          <p:cNvPr id="5" name="Содержимое 4" descr="амазонка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39750" y="1844675"/>
            <a:ext cx="4038600" cy="4321175"/>
          </a:xfrm>
        </p:spPr>
      </p:pic>
      <p:pic>
        <p:nvPicPr>
          <p:cNvPr id="6" name="Содержимое 5" descr="амазонка2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1844675"/>
            <a:ext cx="4038600" cy="43211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Фауна этого региона своеобразна, ни в каком другом месте больше не встречаются такие животные, как ламы гуанако, 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лама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1628775"/>
            <a:ext cx="4038600" cy="4464050"/>
          </a:xfrm>
        </p:spPr>
      </p:pic>
      <p:pic>
        <p:nvPicPr>
          <p:cNvPr id="6" name="Содержимое 5" descr="лама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68838" y="1600200"/>
            <a:ext cx="3997325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415</Words>
  <Application>Microsoft Office PowerPoint</Application>
  <PresentationFormat>Экран (4:3)</PresentationFormat>
  <Paragraphs>29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Удивительна география Латинской Америки: на ее территории расположена самая длинная на планете система гор, которую называют Андами, </vt:lpstr>
      <vt:lpstr> здесь же расположился самый большой функционирующий вулкан планеты под названием Котопахи, </vt:lpstr>
      <vt:lpstr>а также – высочайший в мире водопад по имени Анхель,</vt:lpstr>
      <vt:lpstr>и длиннейшая на Земле река – Амазонка.</vt:lpstr>
      <vt:lpstr>Фауна этого региона своеобразна, ни в каком другом месте больше не встречаются такие животные, как ламы гуанако, </vt:lpstr>
      <vt:lpstr>ленивцы, или американские страусы. </vt:lpstr>
      <vt:lpstr>Одна из крупнейших стран континента – Бразилия, знаменита не только своими футболистами и быстро растущей экономикой. Это страна с богатой культурой, соединившая в себе истории многих народов: африканцев, индейцев и европейцев. А о бразильских сериалах и карнавалах, наверняка, слышал каждый.  </vt:lpstr>
      <vt:lpstr>Другая крупная страна этого региона – Аргентина, она известна хорошо развитым сельским хозяйством и большим количеством ископаемых.  </vt:lpstr>
      <vt:lpstr>Мексика занимает огромную долю Латинской Америки, и попасть туда, наверное, хотел бы каждый. В древности ее населяли племена майя и ацтеков, загадки которых мировая наука разгадывает и по сей день. Традиции и историю этих и других государств Латинской Америки, с уникальными памятниками культуры и достопримечательностями можно изучать бесконечно долго. </vt:lpstr>
      <vt:lpstr>Латиноамериканская музыка.</vt:lpstr>
      <vt:lpstr>Музыкальные инструменты:  банджо, бонго (барабан),</vt:lpstr>
      <vt:lpstr>гитара, скрипка </vt:lpstr>
      <vt:lpstr>труба, маракасы.</vt:lpstr>
      <vt:lpstr>сампония, кена (флейта).</vt:lpstr>
      <vt:lpstr>Карнавал в Рио-де-Жанейро.</vt:lpstr>
      <vt:lpstr>Слайд 20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Рияз</dc:creator>
  <cp:lastModifiedBy>Василя</cp:lastModifiedBy>
  <cp:revision>41</cp:revision>
  <dcterms:created xsi:type="dcterms:W3CDTF">2012-05-10T12:43:39Z</dcterms:created>
  <dcterms:modified xsi:type="dcterms:W3CDTF">2015-01-25T11:50:26Z</dcterms:modified>
</cp:coreProperties>
</file>