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62" r:id="rId2"/>
    <p:sldId id="289" r:id="rId3"/>
    <p:sldId id="292" r:id="rId4"/>
    <p:sldId id="290" r:id="rId5"/>
    <p:sldId id="291" r:id="rId6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09563" y="214313"/>
            <a:ext cx="9286875" cy="6215062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7600"/>
              </a:solidFill>
            </a:endParaRPr>
          </a:p>
        </p:txBody>
      </p:sp>
      <p:sp>
        <p:nvSpPr>
          <p:cNvPr id="6152" name="Прямоугольник 1"/>
          <p:cNvSpPr>
            <a:spLocks noChangeArrowheads="1"/>
          </p:cNvSpPr>
          <p:nvPr/>
        </p:nvSpPr>
        <p:spPr bwMode="auto">
          <a:xfrm>
            <a:off x="509058" y="5013325"/>
            <a:ext cx="4953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 dirty="0" smtClean="0">
                <a:solidFill>
                  <a:srgbClr val="000070"/>
                </a:solidFill>
                <a:latin typeface="CharterITCBlack" pitchFamily="18" charset="0"/>
              </a:rPr>
              <a:t>.</a:t>
            </a:r>
            <a:endParaRPr lang="ru-RU" altLang="ru-RU" sz="1100" dirty="0">
              <a:solidFill>
                <a:srgbClr val="000070"/>
              </a:solidFill>
              <a:latin typeface="CharterITCBlack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3224808" y="3212976"/>
            <a:ext cx="5832648" cy="323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Выноска-облако 12"/>
          <p:cNvSpPr/>
          <p:nvPr/>
        </p:nvSpPr>
        <p:spPr>
          <a:xfrm flipH="1">
            <a:off x="1136576" y="1412776"/>
            <a:ext cx="4968552" cy="2088232"/>
          </a:xfrm>
          <a:prstGeom prst="cloud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476177">
            <a:off x="1132139" y="1893464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Спасательная операция </a:t>
            </a:r>
          </a:p>
          <a:p>
            <a:pPr lvl="0" algn="ctr"/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3333FF"/>
                </a:solidFill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Лего-цирк</a:t>
            </a:r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»</a:t>
            </a:r>
            <a:endParaRPr lang="ru-RU" sz="2400" dirty="0" smtClean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Непосредственно - образовательная деятельность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0512" y="5661248"/>
            <a:ext cx="1872208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48544" y="5157192"/>
            <a:ext cx="1296144" cy="5040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92560" y="4797152"/>
            <a:ext cx="10081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136576" y="4293096"/>
            <a:ext cx="720080" cy="504056"/>
          </a:xfrm>
          <a:prstGeom prst="flowChartAlternateProces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Цилиндр 18"/>
          <p:cNvSpPr/>
          <p:nvPr/>
        </p:nvSpPr>
        <p:spPr>
          <a:xfrm>
            <a:off x="3008784" y="5373216"/>
            <a:ext cx="792088" cy="864096"/>
          </a:xfrm>
          <a:prstGeom prst="ca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906000" cy="80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Цель: закреплять конструктивные способности детей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1.Коммуникативно — личностное развитие: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Воспитывать любознательность и самостоятельность детей.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Воспитывать умение слушать взрослых и выслушивать ответ товарищей.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Вырабатывать навыки полного ответа на вопрос воспитателя.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Воспитывать у детей стремление узнавать новое.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2.Познавательно — речевое развитие: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Закреплять знания детей о многообразии животного мира.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Обогащать речь новыми понятиями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Учить анализировать образец и модель.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3. Физическое развитие: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Развивать навыки конструирования, мелкую моторику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рук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Ход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образовательной деятельности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Я сегодня решила пригласить Вас в очень любимое, весёлое и интересное место. А, куда, вы узнаете, разгадав мою загадку: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Все глядят на середину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 середине – волшебство: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Там чудак зайчишку вынул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Из кармана своего.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Там под купол танцовщица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/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Улетала, как синица.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Там собачки танцевали</a:t>
            </a:r>
            <a:r>
              <a:rPr lang="ru-RU" sz="14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Вы, конечно, там бывали? (Цирк.)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Молодцы! Какие словосочетания помогли вам разгадать загадку?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чудак зайчишку вынул из кармана своего; там под купол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танцовщица улетала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как синица; там собачки танцевали.)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Правильно! Мы отправляемся в цирк! НО! Не в простой, а ЛЕГО – цирк.</a:t>
            </a: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Самым главным местом в цирке считается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– арена.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Может вы подскажите, что это за место?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арена – место, где выступают артисты цирка.)</a:t>
            </a:r>
            <a:r>
              <a:rPr lang="ru-RU" sz="1400" b="1" dirty="0" smtClean="0"/>
              <a:t> </a:t>
            </a:r>
            <a:endParaRPr lang="ru-RU" sz="1400" b="1" dirty="0" smtClean="0"/>
          </a:p>
          <a:p>
            <a:pPr lvl="0"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Артистов, каких цирковых профессий знаете Вы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? </a:t>
            </a:r>
            <a:r>
              <a:rPr lang="ru-RU" sz="1400" b="1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(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клоуны, дрессировщики, воздушные гимнасты, жонглёры и т.д.)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Молодцы! А еще в цирке есть зрительный зал, который располагается вокруг арены и делится на 4 разноцветных сектора. Напомните, какими они бывают цветом? </a:t>
            </a:r>
            <a:r>
              <a:rPr lang="ru-RU" sz="1400" b="1" i="1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(</a:t>
            </a:r>
            <a:r>
              <a:rPr lang="ru-RU" sz="1400" i="1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Красным, синим, зелёным, жёлтым.)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Чтоб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узнать на каком секторе сидите Вы, нужно приобрести </a:t>
            </a:r>
            <a:r>
              <a:rPr lang="ru-RU" sz="1400" dirty="0" err="1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лего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 билет. Билетами будут детали </a:t>
            </a:r>
            <a:r>
              <a:rPr lang="ru-RU" sz="1400" dirty="0" err="1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лего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 разных цветов. Сейчас я каждому на ухо скажу цвет сектора на котором он будет сидеть, после команды «Взяли» вы одновременно поднимаете вверх свой билет.</a:t>
            </a:r>
            <a:r>
              <a:rPr lang="ru-RU" sz="1400" b="1" dirty="0" smtClean="0"/>
              <a:t> </a:t>
            </a:r>
          </a:p>
          <a:p>
            <a:pPr lvl="0"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«Возьми нужную деталь»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Теперь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 можете занять место по цвету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детали в зрительном зале.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(стулья обозначены разноцветными секторами и каждый ребёнок соотносит цвет детали с цветом стула)</a:t>
            </a: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Внимание! Внимание! Представление начинается!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экране сюжет циркового представления.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ru-RU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-161583"/>
            <a:ext cx="9906000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Появляется клоун.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Клоун: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Ой, беда, беда! Дорогие зрители в нашем цирке случилась несчастье. Пропали все дрессированные животные. А ведь они самые главные артисты нашего цирка. Что делать? Представление сорвано! Может, Вы поможете?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Клоун: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Какая радость! Я даже повеселел и готов для разминки показать Вам пару фокусов. Хотите?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Клоун: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 мы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лего-цирке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то и фокусы будут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Первый фокус на самого внимательного зрителя.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«Угадай, какая деталь пропала?»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столе лежат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детали разной формы и цвета. Ведущий даёт инструкцию внимательно посмотреть на детали. Затем накрывает тканью детали и произносит заклинания. Снимая ткань, убирает одну из деталей и спрашивает, какая деталь исчезла?</a:t>
            </a:r>
            <a:r>
              <a:rPr lang="ru-RU" sz="1400" b="1" dirty="0" smtClean="0"/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«Нащупай, какая деталь в мешке?»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ощупь, определить какая деталь в мешке и назвать её.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Клоун: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Разминка прошла успешно и я уверен, что Вы поможете нашему цирку обрести новых дрессированных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животных.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этого Вам нужно пройти в мастерскую и занять стол соответствующего цвета, что и сектор на котором вы сидели.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Каждая пара будет конструировать своего животного, с помощью: образца, модели и условию.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Можете приступать к работе. У кого возникнут затруднения, поднимите руку.</a:t>
            </a:r>
            <a:r>
              <a:rPr lang="ru-RU" sz="1400" b="1" dirty="0" smtClean="0"/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Самостоятельная конструктивная деятельность детей.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Клоун: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Ой, спасибо Вам мои дорогие! Теперь наш цирк готов показать Вам самый зрелищный номер нашей цирковой программы. Давайте скорее займём места в зрительном зале.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экране цирковой номер. В это время воспитатель заходит за ширму и переодевается.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906000" cy="198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Ребята, Вам понравился наш поход в цирк?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Да!)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-Как назвать, одним словом, животных, которых мы конструировали?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Дикие.)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Где ещё мы можем встретить животных, которые живут в разных странах?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В зоопарке.)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Какие новые слова вы сегодня узнали?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Арена, сектор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0"/>
                <a:cs typeface="Times New Roman" pitchFamily="18" charset="0"/>
              </a:rPr>
              <a:t>А в благодарность за вашу помощь клоун мне передал волшебный мешочек.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1603</TotalTime>
  <Words>734</Words>
  <Application>Microsoft Office PowerPoint</Application>
  <PresentationFormat>Лист A4 (210x297 мм)</PresentationFormat>
  <Paragraphs>65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103</cp:revision>
  <dcterms:created xsi:type="dcterms:W3CDTF">2011-07-12T10:04:18Z</dcterms:created>
  <dcterms:modified xsi:type="dcterms:W3CDTF">2015-01-22T13:23:13Z</dcterms:modified>
</cp:coreProperties>
</file>