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11"/>
  </p:handoutMasterIdLst>
  <p:sldIdLst>
    <p:sldId id="257" r:id="rId2"/>
    <p:sldId id="256" r:id="rId3"/>
    <p:sldId id="258" r:id="rId4"/>
    <p:sldId id="259" r:id="rId5"/>
    <p:sldId id="261" r:id="rId6"/>
    <p:sldId id="262" r:id="rId7"/>
    <p:sldId id="263" r:id="rId8"/>
    <p:sldId id="264" r:id="rId9"/>
    <p:sldId id="265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85" autoAdjust="0"/>
    <p:restoredTop sz="94660"/>
  </p:normalViewPr>
  <p:slideViewPr>
    <p:cSldViewPr>
      <p:cViewPr varScale="1">
        <p:scale>
          <a:sx n="70" d="100"/>
          <a:sy n="70" d="100"/>
        </p:scale>
        <p:origin x="-153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6EF96E-D7BD-4092-BCAA-961E6A853D14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1059524-1823-4CD6-AE6E-0C7FA6CB63B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79237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00788" y="2133600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4591050"/>
            <a:ext cx="5219700" cy="2266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59563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9" descr="0cc7d3f84a23c7a9d80a2b65f71679a6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51725" y="2636838"/>
            <a:ext cx="1944688" cy="2430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10" descr="1cef6baf64ab5fd31191aca89415c9bb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2133600"/>
            <a:ext cx="2089150" cy="2609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11" descr="bf33442e5ca91009b90d648536b6c597.pn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26368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0BA61-BB09-4736-9E68-E55F7CC35092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498ADA-FE8A-4130-B2CB-D2E80EE1C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97989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0cc7d3f84a23c7a9d80a2b65f71679a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80288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477D9-012F-43A1-B9FA-ACA1FD3AEFE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7FB06A-CF4A-4F34-8CEB-0A9BD447DA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56362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484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7" descr="emblema_olimpiada_sochi_2014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8" descr="9e419927ea2c3e36976e50d4609c8f46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00438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847EDF-110E-4694-929E-CDD893C58636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1F7F5E-18FE-413E-893C-C2C6C6F8D27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818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7" descr="1cef6baf64ab5fd31191aca89415c9bb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308850" y="3213100"/>
            <a:ext cx="2192338" cy="2741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916AB7-0DDD-4677-847C-2D6ACC18D2DE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92B6B3-26DA-42B2-83E8-A6548928AC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2862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6" descr="1362660233_animaciya-flag-rossii.gif"/>
          <p:cNvPicPr>
            <a:picLocks noChangeAspect="1"/>
          </p:cNvPicPr>
          <p:nvPr/>
        </p:nvPicPr>
        <p:blipFill>
          <a:blip r:embed="rId2">
            <a:clrChange>
              <a:clrFrom>
                <a:srgbClr val="FDFEFE"/>
              </a:clrFrom>
              <a:clrTo>
                <a:srgbClr val="FD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88" y="3068638"/>
            <a:ext cx="2286000" cy="304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7" descr="bf33442e5ca91009b90d648536b6c597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39000" y="3573463"/>
            <a:ext cx="1905000" cy="2381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8" descr="emblema_olimpiada_sochi_2014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5591175"/>
            <a:ext cx="2916237" cy="126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6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E603D6-C98D-4BFB-8BB1-BC656BCDA9DC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7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6E7A73-5F75-495B-B8BA-96DB5B5EBF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1072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B5EDFD"/>
            </a:gs>
            <a:gs pos="50000">
              <a:srgbClr val="BACBF2"/>
            </a:gs>
            <a:gs pos="83000">
              <a:srgbClr val="CAFBED"/>
            </a:gs>
            <a:gs pos="98000">
              <a:srgbClr val="FFFFFF"/>
            </a:gs>
            <a:gs pos="100000">
              <a:schemeClr val="bg1"/>
            </a:gs>
          </a:gsLst>
          <a:lin ang="54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F173ACB-A8FC-4CC4-9C42-DC6AE0CC5B7F}" type="datetimeFigureOut">
              <a:rPr lang="ru-RU"/>
              <a:pPr>
                <a:defRPr/>
              </a:pPr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1CC5E6D-AA0D-4263-ABC7-D3D85D9625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2" r:id="rId2"/>
    <p:sldLayoutId id="2147483673" r:id="rId3"/>
    <p:sldLayoutId id="2147483674" r:id="rId4"/>
    <p:sldLayoutId id="2147483675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076700"/>
            <a:ext cx="4537075" cy="392864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 fontAlgn="auto">
              <a:lnSpc>
                <a:spcPts val="2500"/>
              </a:lnSpc>
              <a:spcBef>
                <a:spcPts val="0"/>
              </a:spcBef>
              <a:spcAft>
                <a:spcPts val="0"/>
              </a:spcAft>
              <a:buFont typeface="Arial" charset="0"/>
              <a:buNone/>
              <a:defRPr/>
            </a:pPr>
            <a:r>
              <a:rPr lang="ru-RU" sz="2000" b="1" dirty="0" smtClean="0">
                <a:solidFill>
                  <a:srgbClr val="002060"/>
                </a:solidFill>
                <a:latin typeface="+mn-lt"/>
                <a:cs typeface="+mn-cs"/>
              </a:rPr>
              <a:t> </a:t>
            </a:r>
            <a:endParaRPr lang="ru-RU" sz="2000" b="1" dirty="0">
              <a:solidFill>
                <a:srgbClr val="002060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11560" y="620688"/>
            <a:ext cx="7848872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3200" b="1" dirty="0"/>
              <a:t>XXII </a:t>
            </a:r>
            <a:r>
              <a:rPr lang="ru-RU" sz="3200" b="1" dirty="0"/>
              <a:t>ОЛИМПИЙСКИЕ ИГРЫ</a:t>
            </a:r>
            <a:br>
              <a:rPr lang="ru-RU" sz="3200" b="1" dirty="0"/>
            </a:br>
            <a:r>
              <a:rPr lang="en-US" sz="3200" b="1" dirty="0"/>
              <a:t>XI </a:t>
            </a:r>
            <a:r>
              <a:rPr lang="ru-RU" sz="3200" b="1" dirty="0"/>
              <a:t>ПАРАОЛИМПИЙСКИЕ ИГРЫ</a:t>
            </a:r>
            <a:br>
              <a:rPr lang="ru-RU" sz="3200" b="1" dirty="0"/>
            </a:br>
            <a:r>
              <a:rPr lang="ru-RU" sz="3200" b="1" dirty="0">
                <a:solidFill>
                  <a:srgbClr val="002060"/>
                </a:solidFill>
              </a:rPr>
              <a:t>ЗИМНЕЙ 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ОЛИМПИАДЫ</a:t>
            </a:r>
            <a:br>
              <a:rPr lang="ru-RU" sz="3200" b="1" dirty="0">
                <a:solidFill>
                  <a:srgbClr val="002060"/>
                </a:solidFill>
              </a:rPr>
            </a:br>
            <a:r>
              <a:rPr lang="ru-RU" sz="3200" b="1" dirty="0">
                <a:solidFill>
                  <a:srgbClr val="002060"/>
                </a:solidFill>
              </a:rPr>
              <a:t>В СОЧИ 2014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3" y="5157192"/>
            <a:ext cx="3312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95536" y="5157192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Учитель физического воспитания</a:t>
            </a:r>
          </a:p>
          <a:p>
            <a:r>
              <a:rPr lang="ru-RU" dirty="0" smtClean="0"/>
              <a:t>ГБОУ школа № 120</a:t>
            </a:r>
          </a:p>
          <a:p>
            <a:r>
              <a:rPr lang="ru-RU" dirty="0" smtClean="0"/>
              <a:t>Жуков Александр Николаевич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568953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dirty="0" smtClean="0"/>
              <a:t>Зимние Олимпийские Игры станут яркой страницей истории новой России.  Они покажут жителям страны и всему миру многообразие российской культуры и природы, расскажут о новом поколении, познакомят с традиционным российским гостеприимством.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260648"/>
            <a:ext cx="76327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51520" y="2348879"/>
            <a:ext cx="5112568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Дизайнеры придумали единый визуальный образ зимней Олимпиады в Сочи  2014. Он выражает современную Россию и традиционное русское гостеприимство. В основе идеи многообразие впечатлений, которые Игры принесут не только жителям нашей страны, но и всему миру. Это многообразие выражено с помощью лоскутного одеяла, в котором соединены самые известные промыслы Росси. Олимпийское лоскутное одеяло – красота российской природы каждого времени года, самобытность и яркость  характеров разных национальностей, ремесла, песни, танцы, эмоции, люди.</a:t>
            </a:r>
            <a:br>
              <a:rPr lang="ru-RU" b="1" dirty="0"/>
            </a:b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6707088" cy="5890666"/>
          </a:xfrm>
        </p:spPr>
        <p:txBody>
          <a:bodyPr/>
          <a:lstStyle/>
          <a:p>
            <a:pPr marL="0" indent="0"/>
            <a:r>
              <a:rPr lang="ru-RU" sz="2400" b="1" dirty="0">
                <a:solidFill>
                  <a:srgbClr val="073E87"/>
                </a:solidFill>
              </a:rPr>
              <a:t>Олимпийский талисман – часть олимпийской символики. </a:t>
            </a:r>
            <a:r>
              <a:rPr lang="ru-RU" sz="2400" b="1" dirty="0"/>
              <a:t>Изначально Олимпийские игры имели только одну символику – пять переплетенных между собой колец. </a:t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/>
            </a:r>
            <a:br>
              <a:rPr lang="ru-RU" sz="2400" b="1" dirty="0" smtClean="0"/>
            </a:br>
            <a:r>
              <a:rPr lang="ru-RU" sz="2400" b="1" dirty="0"/>
              <a:t/>
            </a:r>
            <a:br>
              <a:rPr lang="ru-RU" sz="2400" b="1" dirty="0"/>
            </a:br>
            <a:r>
              <a:rPr lang="ru-RU" sz="2400" b="1" dirty="0" smtClean="0"/>
              <a:t>С </a:t>
            </a:r>
            <a:r>
              <a:rPr lang="ru-RU" sz="2400" b="1" dirty="0"/>
              <a:t>1972 года обязательный атрибут Олимпийских игр. Предназначение талисмана – показать самобытность страны-хозяйки Игр и отражать олимпийские ценности – совершенство, дружбу и уважение.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060848"/>
            <a:ext cx="3456384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332656"/>
            <a:ext cx="6912768" cy="395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80581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/>
              <a:t>Олимпийский огонь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1443841"/>
            <a:ext cx="482453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b="1" dirty="0"/>
              <a:t>Олимпийский огонь – один из </a:t>
            </a:r>
            <a:r>
              <a:rPr lang="ru-RU" b="1" dirty="0">
                <a:solidFill>
                  <a:srgbClr val="073E87"/>
                </a:solidFill>
              </a:rPr>
              <a:t>символов Олимпиады, </a:t>
            </a:r>
            <a:r>
              <a:rPr lang="ru-RU" b="1" dirty="0"/>
              <a:t>зажигают в Олимпии (Греция), за несколько месяцев до открытия игр. Одиннадцать женщин изображающие древних жриц, проводят церемонию, в которой одна из них зажигает огонь с помощью параболического зеркала, фокусирующего лучи Солнца. Затем этот огонь доставляют в город, проводящий Олимпийские игры. Обычно используют факел, который несут бегуны, передавая его друг другу по эстафете.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68714" y="1124744"/>
            <a:ext cx="3530600" cy="32546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93299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Олимпийский огонь Сочи 2014</a:t>
            </a:r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628800"/>
            <a:ext cx="2664183" cy="43651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79912" y="1412777"/>
            <a:ext cx="4968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ru-RU" b="1" dirty="0"/>
              <a:t>Перед церемонией открытия Олимпийских игр в Сочи состоялась самая уникальная и продолжительная эстафета Олимпийского огня. </a:t>
            </a:r>
          </a:p>
          <a:p>
            <a:pPr>
              <a:buFontTx/>
              <a:buChar char="-"/>
            </a:pPr>
            <a:r>
              <a:rPr lang="ru-RU" b="1" dirty="0"/>
              <a:t>123 дня;</a:t>
            </a:r>
          </a:p>
          <a:p>
            <a:pPr>
              <a:buFontTx/>
              <a:buChar char="-"/>
            </a:pPr>
            <a:r>
              <a:rPr lang="ru-RU" b="1" dirty="0"/>
              <a:t>60 тысяч километров;</a:t>
            </a:r>
          </a:p>
          <a:p>
            <a:pPr>
              <a:buFontTx/>
              <a:buChar char="-"/>
            </a:pPr>
            <a:r>
              <a:rPr lang="ru-RU" b="1" dirty="0"/>
              <a:t>2900 населенных пунктов.</a:t>
            </a:r>
          </a:p>
          <a:p>
            <a:pPr marL="0" indent="0">
              <a:buNone/>
            </a:pPr>
            <a:r>
              <a:rPr lang="ru-RU" b="1" dirty="0"/>
              <a:t>И даже под водой и в космосе.</a:t>
            </a:r>
          </a:p>
        </p:txBody>
      </p:sp>
    </p:spTree>
    <p:extLst>
      <p:ext uri="{BB962C8B-B14F-4D97-AF65-F5344CB8AC3E}">
        <p14:creationId xmlns:p14="http://schemas.microsoft.com/office/powerpoint/2010/main" val="1472072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sz="1600" b="1" dirty="0"/>
              <a:t>РОССИЙСКАЯ </a:t>
            </a:r>
          </a:p>
          <a:p>
            <a:r>
              <a:rPr lang="ru-RU" sz="1600" b="1" dirty="0"/>
              <a:t>КЛАССИФИКАЦИЯ (15 видов):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биатлон;		- шорт-трек;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бобслей;		- горные лыжи;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керлинг;		- лыжные гонки;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хоккей на льду;		- сноуборд;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санный спорт;		- фристайл;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скелетон;		- прыжки с трамплина;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фигурное катание;	- лыжное двоеборье.</a:t>
            </a:r>
          </a:p>
          <a:p>
            <a:pPr marL="285750" indent="-285750">
              <a:buFontTx/>
              <a:buChar char="-"/>
            </a:pPr>
            <a:r>
              <a:rPr lang="ru-RU" sz="1600" b="1" dirty="0"/>
              <a:t>скоростной бег на коньках;</a:t>
            </a:r>
          </a:p>
          <a:p>
            <a:endParaRPr lang="ru-RU" sz="12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Олимпийские зимние виды спорта</a:t>
            </a: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038600" cy="2552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323528" y="2136338"/>
            <a:ext cx="424847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0" algn="just">
              <a:buNone/>
            </a:pPr>
            <a:endParaRPr lang="ru-RU" b="1" dirty="0" smtClean="0">
              <a:latin typeface="Times New Roman"/>
            </a:endParaRPr>
          </a:p>
          <a:p>
            <a:pPr indent="0" algn="just">
              <a:buNone/>
            </a:pPr>
            <a:endParaRPr lang="ru-RU" b="1" dirty="0">
              <a:latin typeface="Times New Roman"/>
            </a:endParaRPr>
          </a:p>
          <a:p>
            <a:pPr indent="0" algn="just">
              <a:buNone/>
            </a:pPr>
            <a:endParaRPr lang="ru-RU" b="1" dirty="0" smtClean="0">
              <a:latin typeface="Times New Roman"/>
            </a:endParaRPr>
          </a:p>
          <a:p>
            <a:pPr indent="0" algn="just">
              <a:buNone/>
            </a:pPr>
            <a:endParaRPr lang="ru-RU" b="1" dirty="0">
              <a:latin typeface="Times New Roman"/>
            </a:endParaRPr>
          </a:p>
          <a:p>
            <a:pPr indent="0" algn="just">
              <a:buNone/>
            </a:pPr>
            <a:endParaRPr lang="ru-RU" b="1" dirty="0" smtClean="0">
              <a:latin typeface="Times New Roman"/>
            </a:endParaRPr>
          </a:p>
          <a:p>
            <a:pPr indent="0" algn="just">
              <a:buNone/>
            </a:pPr>
            <a:endParaRPr lang="ru-RU" b="1" dirty="0">
              <a:latin typeface="Times New Roman"/>
            </a:endParaRPr>
          </a:p>
          <a:p>
            <a:pPr indent="0" algn="just">
              <a:buNone/>
            </a:pPr>
            <a:endParaRPr lang="ru-RU" b="1" dirty="0" smtClean="0">
              <a:latin typeface="Times New Roman"/>
            </a:endParaRPr>
          </a:p>
          <a:p>
            <a:pPr indent="0" algn="just">
              <a:buNone/>
            </a:pPr>
            <a:r>
              <a:rPr lang="ru-RU" b="1" dirty="0" smtClean="0">
                <a:latin typeface="Times New Roman"/>
              </a:rPr>
              <a:t>МЕЖДУНАРОДНАЯ                 </a:t>
            </a:r>
            <a:endParaRPr lang="ru-RU" b="1" dirty="0">
              <a:latin typeface="Times New Roman"/>
            </a:endParaRPr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КЛАССИФИКАЦИЯ (7 видов):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лыжный спорт;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конькобежный спорт;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бобслей;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хоккей на льду;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биатлон;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керлинг;</a:t>
            </a:r>
            <a:endParaRPr lang="ru-RU" b="1" dirty="0"/>
          </a:p>
          <a:p>
            <a:pPr indent="0" algn="just">
              <a:buNone/>
            </a:pPr>
            <a:r>
              <a:rPr lang="ru-RU" b="1" dirty="0">
                <a:latin typeface="Times New Roman"/>
              </a:rPr>
              <a:t>- санный спорт.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31266931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3"/>
            <a:ext cx="7772400" cy="1152128"/>
          </a:xfrm>
        </p:spPr>
        <p:txBody>
          <a:bodyPr/>
          <a:lstStyle/>
          <a:p>
            <a:r>
              <a:rPr lang="ru-RU" dirty="0">
                <a:solidFill>
                  <a:srgbClr val="FF0000"/>
                </a:solidFill>
              </a:rPr>
              <a:t>Олимпийские зимние виды спорта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1988840"/>
            <a:ext cx="6400800" cy="936104"/>
          </a:xfrm>
        </p:spPr>
        <p:txBody>
          <a:bodyPr/>
          <a:lstStyle/>
          <a:p>
            <a:r>
              <a:rPr lang="ru-RU" sz="3600" b="1" dirty="0">
                <a:solidFill>
                  <a:schemeClr val="tx1"/>
                </a:solidFill>
              </a:rPr>
              <a:t>Лыжные спорт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584" y="2852936"/>
            <a:ext cx="4712569" cy="30963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4552347"/>
      </p:ext>
    </p:extLst>
  </p:cSld>
  <p:clrMapOvr>
    <a:masterClrMapping/>
  </p:clrMapOvr>
</p:sld>
</file>

<file path=ppt/theme/theme1.xml><?xml version="1.0" encoding="utf-8"?>
<a:theme xmlns:a="http://schemas.openxmlformats.org/drawingml/2006/main" name="СОЧИ 2014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СОЧИ 2014</Template>
  <TotalTime>43</TotalTime>
  <Words>317</Words>
  <Application>Microsoft Office PowerPoint</Application>
  <PresentationFormat>Экран (4:3)</PresentationFormat>
  <Paragraphs>46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СОЧИ 2014</vt:lpstr>
      <vt:lpstr>Презентация PowerPoint</vt:lpstr>
      <vt:lpstr>Презентация PowerPoint</vt:lpstr>
      <vt:lpstr>Презентация PowerPoint</vt:lpstr>
      <vt:lpstr>Олимпийский талисман – часть олимпийской символики. Изначально Олимпийские игры имели только одну символику – пять переплетенных между собой колец.         С 1972 года обязательный атрибут Олимпийских игр. Предназначение талисмана – показать самобытность страны-хозяйки Игр и отражать олимпийские ценности – совершенство, дружбу и уважение.</vt:lpstr>
      <vt:lpstr>Презентация PowerPoint</vt:lpstr>
      <vt:lpstr>Олимпийский огонь</vt:lpstr>
      <vt:lpstr>Олимпийский огонь Сочи 2014</vt:lpstr>
      <vt:lpstr>Олимпийские зимние виды спорта</vt:lpstr>
      <vt:lpstr>Олимпийские зимние виды спорта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8</cp:revision>
  <dcterms:created xsi:type="dcterms:W3CDTF">2014-10-07T18:55:22Z</dcterms:created>
  <dcterms:modified xsi:type="dcterms:W3CDTF">2015-01-25T20:54:27Z</dcterms:modified>
</cp:coreProperties>
</file>