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65" r:id="rId2"/>
    <p:sldId id="266" r:id="rId3"/>
    <p:sldId id="267" r:id="rId4"/>
    <p:sldId id="268" r:id="rId5"/>
    <p:sldId id="269" r:id="rId6"/>
    <p:sldId id="270" r:id="rId7"/>
    <p:sldId id="271" r:id="rId8"/>
    <p:sldId id="272" r:id="rId9"/>
    <p:sldId id="260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4660"/>
  </p:normalViewPr>
  <p:slideViewPr>
    <p:cSldViewPr>
      <p:cViewPr varScale="1">
        <p:scale>
          <a:sx n="70" d="100"/>
          <a:sy n="70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EF96E-D7BD-4092-BCAA-961E6A853D14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59524-1823-4CD6-AE6E-0C7FA6CB6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923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2133600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emblema_olimpiada_sochi_2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4591050"/>
            <a:ext cx="52197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9e419927ea2c3e36976e50d4609c8f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3573463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9" descr="0cc7d3f84a23c7a9d80a2b65f71679a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2636838"/>
            <a:ext cx="1944688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1cef6baf64ab5fd31191aca89415c9b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2133600"/>
            <a:ext cx="208915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1" descr="bf33442e5ca91009b90d648536b6c59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2636838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0BA61-BB09-4736-9E68-E55F7CC35092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98ADA-FE8A-4130-B2CB-D2E80EE1C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79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3068638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emblema_olimpiada_sochi_2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91175"/>
            <a:ext cx="29162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0cc7d3f84a23c7a9d80a2b65f71679a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3573463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477D9-012F-43A1-B9FA-ACA1FD3AEFE6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FB06A-CF4A-4F34-8CEB-0A9BD447D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636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3068638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emblema_olimpiada_sochi_2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91175"/>
            <a:ext cx="29162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e419927ea2c3e36976e50d4609c8f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3500438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7EDF-110E-4694-929E-CDD893C58636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F7F5E-18FE-413E-893C-C2C6C6F8D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18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188" y="3068638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1cef6baf64ab5fd31191aca89415c9b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850" y="3213100"/>
            <a:ext cx="2192338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8" descr="emblema_olimpiada_sochi_20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91175"/>
            <a:ext cx="29162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16AB7-0DDD-4677-847C-2D6ACC18D2DE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2B6B3-26DA-42B2-83E8-A6548928A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862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188" y="3068638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bf33442e5ca91009b90d648536b6c59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3573463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8" descr="emblema_olimpiada_sochi_20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91175"/>
            <a:ext cx="29162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03D6-C98D-4BFB-8BB1-BC656BCDA9DC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E7A73-5F75-495B-B8BA-96DB5B5EB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072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B5EDFD"/>
            </a:gs>
            <a:gs pos="50000">
              <a:srgbClr val="BACBF2"/>
            </a:gs>
            <a:gs pos="83000">
              <a:srgbClr val="CAFBED"/>
            </a:gs>
            <a:gs pos="98000">
              <a:srgbClr val="FFFFFF"/>
            </a:gs>
            <a:gs pos="100000">
              <a:schemeClr val="bg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173ACB-A8FC-4CC4-9C42-DC6AE0CC5B7F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CC5E6D-AA0D-4263-ABC7-D3D85D962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hyperlink" Target="http://talisman.sochi2014.com.images.1c-bitrix-cdn.ru/upload/iblock/9e4/9e419927ea2c3e36976e50d4609c8f46.png" TargetMode="External"/><Relationship Id="rId3" Type="http://schemas.openxmlformats.org/officeDocument/2006/relationships/hyperlink" Target="http://javasea.ru/uploads/posts/2013-03/1362660233_animaciya-flag-rossii.gif" TargetMode="External"/><Relationship Id="rId7" Type="http://schemas.openxmlformats.org/officeDocument/2006/relationships/hyperlink" Target="http://talisman.sochi2014.com.images.1c-bitrix-cdn.ru/upload/iblock/bf3/bf33442e5ca91009b90d648536b6c597.png" TargetMode="External"/><Relationship Id="rId12" Type="http://schemas.openxmlformats.org/officeDocument/2006/relationships/image" Target="../media/image29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11" Type="http://schemas.openxmlformats.org/officeDocument/2006/relationships/hyperlink" Target="http://upload.wikimedia.org/wikipedia/ru/thumb/e/e3/Sochi_2014_-_Logo.svg/300px-Sochi_2014_-_Logo.svg.png" TargetMode="External"/><Relationship Id="rId5" Type="http://schemas.openxmlformats.org/officeDocument/2006/relationships/hyperlink" Target="http://talisman.sochi2014.com.images.1c-bitrix-cdn.ru/upload/iblock/1ce/1cef6baf64ab5fd31191aca89415c9bb.png" TargetMode="External"/><Relationship Id="rId10" Type="http://schemas.openxmlformats.org/officeDocument/2006/relationships/image" Target="../media/image28.png"/><Relationship Id="rId4" Type="http://schemas.openxmlformats.org/officeDocument/2006/relationships/image" Target="../media/image25.png"/><Relationship Id="rId9" Type="http://schemas.openxmlformats.org/officeDocument/2006/relationships/hyperlink" Target="http://talisman.sochi2014.com.images.1c-bitrix-cdn.ru/upload/iblock/0cc/0cc7d3f84a23c7a9d80a2b65f71679a6.pn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3"/>
            <a:ext cx="7772400" cy="115212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Олимпийские зимние виды спорта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988840"/>
            <a:ext cx="6400800" cy="936104"/>
          </a:xfrm>
        </p:spPr>
        <p:txBody>
          <a:bodyPr/>
          <a:lstStyle/>
          <a:p>
            <a:r>
              <a:rPr lang="ru-RU" sz="3600" b="1" dirty="0">
                <a:solidFill>
                  <a:schemeClr val="tx1"/>
                </a:solidFill>
              </a:rPr>
              <a:t>Лыжные спорт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852936"/>
            <a:ext cx="471256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5523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152127"/>
          </a:xfrm>
        </p:spPr>
        <p:txBody>
          <a:bodyPr/>
          <a:lstStyle/>
          <a:p>
            <a:pPr marL="0" indent="0"/>
            <a:r>
              <a:rPr lang="ru-RU" b="1" dirty="0"/>
              <a:t>Бобслей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1628800"/>
            <a:ext cx="640080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2492896"/>
            <a:ext cx="4014303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74352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Конькобежный спорт</a:t>
            </a:r>
            <a:br>
              <a:rPr lang="ru-RU" b="1" dirty="0"/>
            </a:br>
            <a:endParaRPr lang="ru-RU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052736"/>
            <a:ext cx="3023878" cy="22679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5976" y="1304925"/>
            <a:ext cx="3206750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5656" y="3933056"/>
            <a:ext cx="3316287" cy="2200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2579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Хоккей на льду</a:t>
            </a:r>
            <a:br>
              <a:rPr lang="ru-RU" b="1" dirty="0"/>
            </a:br>
            <a:endParaRPr lang="ru-RU" dirty="0"/>
          </a:p>
        </p:txBody>
      </p:sp>
      <p:pic>
        <p:nvPicPr>
          <p:cNvPr id="5" name="Picture 5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556792"/>
            <a:ext cx="3649731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34437" y="4293096"/>
            <a:ext cx="2146300" cy="2139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268760"/>
            <a:ext cx="2737341" cy="1956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647970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Керлинг</a:t>
            </a:r>
            <a:br>
              <a:rPr lang="ru-RU" b="1" dirty="0"/>
            </a:br>
            <a:endParaRPr lang="ru-RU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1052736"/>
            <a:ext cx="3895816" cy="2592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752" y="4005064"/>
            <a:ext cx="3567113" cy="22685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67196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6"/>
            <a:ext cx="7772400" cy="1470025"/>
          </a:xfrm>
        </p:spPr>
        <p:txBody>
          <a:bodyPr/>
          <a:lstStyle/>
          <a:p>
            <a:r>
              <a:rPr lang="ru-RU" b="1" dirty="0"/>
              <a:t>Санный спорт</a:t>
            </a:r>
            <a:br>
              <a:rPr lang="ru-RU" b="1" dirty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672" y="1564009"/>
            <a:ext cx="2590800" cy="1719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088" y="1594520"/>
            <a:ext cx="2573337" cy="172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9188" y="3933056"/>
            <a:ext cx="3687763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80527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51520" y="1600200"/>
            <a:ext cx="7776864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000" b="1" dirty="0"/>
              <a:t>16 дней </a:t>
            </a:r>
            <a:r>
              <a:rPr lang="en-US" sz="2000" b="1" dirty="0"/>
              <a:t>XXII </a:t>
            </a:r>
            <a:r>
              <a:rPr lang="ru-RU" sz="2000" b="1" dirty="0"/>
              <a:t>Олимпийские игры</a:t>
            </a:r>
            <a:r>
              <a:rPr lang="en-US" sz="2000" b="1" dirty="0"/>
              <a:t> – 7 – 23 </a:t>
            </a:r>
            <a:r>
              <a:rPr lang="ru-RU" sz="2000" b="1" dirty="0"/>
              <a:t>февраля 2014 года;</a:t>
            </a:r>
          </a:p>
          <a:p>
            <a:pPr marL="0" indent="0">
              <a:buNone/>
            </a:pPr>
            <a:r>
              <a:rPr lang="ru-RU" sz="2000" b="1" dirty="0"/>
              <a:t>9 дней </a:t>
            </a:r>
            <a:r>
              <a:rPr lang="en-US" sz="2000" b="1" dirty="0"/>
              <a:t>XI </a:t>
            </a:r>
            <a:r>
              <a:rPr lang="ru-RU" sz="2000" b="1" dirty="0"/>
              <a:t>Параолимпийские игры – 7 – 16 марта 2014 года;</a:t>
            </a:r>
          </a:p>
          <a:p>
            <a:pPr marL="0" indent="0">
              <a:buNone/>
            </a:pPr>
            <a:r>
              <a:rPr lang="ru-RU" sz="2000" b="1" dirty="0"/>
              <a:t>98 комплектов олимпийских наград;</a:t>
            </a:r>
          </a:p>
          <a:p>
            <a:pPr marL="0" indent="0">
              <a:buNone/>
            </a:pPr>
            <a:r>
              <a:rPr lang="ru-RU" sz="2000" b="1" dirty="0"/>
              <a:t>64 комплектов параолимпийских наград;</a:t>
            </a:r>
          </a:p>
          <a:p>
            <a:pPr marL="0" indent="0">
              <a:buNone/>
            </a:pPr>
            <a:r>
              <a:rPr lang="ru-RU" sz="2000" b="1" dirty="0"/>
              <a:t>80 стран примут участие в Олимпийских играх;</a:t>
            </a:r>
          </a:p>
          <a:p>
            <a:pPr marL="0" indent="0">
              <a:buNone/>
            </a:pPr>
            <a:r>
              <a:rPr lang="ru-RU" sz="2000" b="1" dirty="0"/>
              <a:t>44 стран примут участие в Параолимпийских играх;</a:t>
            </a:r>
          </a:p>
          <a:p>
            <a:pPr marL="0" indent="0">
              <a:buNone/>
            </a:pPr>
            <a:r>
              <a:rPr lang="ru-RU" sz="2000" b="1" dirty="0"/>
              <a:t>5500 олимпийцев и членов их команд прибудут в Сочи;</a:t>
            </a:r>
          </a:p>
          <a:p>
            <a:pPr marL="0" indent="0">
              <a:buNone/>
            </a:pPr>
            <a:r>
              <a:rPr lang="ru-RU" sz="2000" b="1" dirty="0"/>
              <a:t>1350 </a:t>
            </a:r>
            <a:r>
              <a:rPr lang="ru-RU" sz="2000" b="1" dirty="0" err="1"/>
              <a:t>параолимпийцев</a:t>
            </a:r>
            <a:r>
              <a:rPr lang="ru-RU" sz="2000" b="1" dirty="0"/>
              <a:t> и членов их сборных приедут в Сочи;</a:t>
            </a:r>
          </a:p>
          <a:p>
            <a:pPr marL="0" indent="0">
              <a:buNone/>
            </a:pPr>
            <a:r>
              <a:rPr lang="ru-RU" sz="2000" b="1" dirty="0"/>
              <a:t>24 тысячи волонтеров будут работать на Играх в Сочи;</a:t>
            </a:r>
          </a:p>
          <a:p>
            <a:pPr marL="0" indent="0">
              <a:buNone/>
            </a:pPr>
            <a:r>
              <a:rPr lang="ru-RU" sz="2000" b="1" dirty="0"/>
              <a:t>12 тысяч журналистов аккредитованы на работу в Сочи;</a:t>
            </a:r>
          </a:p>
          <a:p>
            <a:pPr marL="0" indent="0">
              <a:buNone/>
            </a:pPr>
            <a:r>
              <a:rPr lang="ru-RU" sz="2000" b="1" dirty="0"/>
              <a:t>3 миллиарда телезрителей по всему миру будут смотреть игры в Сочи.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Олимпиада в цифрах</a:t>
            </a:r>
          </a:p>
        </p:txBody>
      </p:sp>
    </p:spTree>
    <p:extLst>
      <p:ext uri="{BB962C8B-B14F-4D97-AF65-F5344CB8AC3E}">
        <p14:creationId xmlns:p14="http://schemas.microsoft.com/office/powerpoint/2010/main" val="41028905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1988840"/>
            <a:ext cx="3816424" cy="28219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43608" y="764704"/>
            <a:ext cx="727280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ctr">
              <a:buNone/>
            </a:pPr>
            <a:r>
              <a:rPr lang="ru-RU" sz="3600" b="1" dirty="0">
                <a:solidFill>
                  <a:srgbClr val="FF0000"/>
                </a:solidFill>
              </a:rPr>
              <a:t>ЖАРКИЕ. ЗИМНИЕ. ТВОИ</a:t>
            </a:r>
            <a:r>
              <a:rPr lang="ru-RU" b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69087835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763688" y="0"/>
            <a:ext cx="6102048" cy="6463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6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Интернет ресурсы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4608513"/>
            <a:ext cx="7129463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 smtClean="0">
                <a:solidFill>
                  <a:srgbClr val="000066"/>
                </a:solidFill>
                <a:latin typeface="+mn-lt"/>
                <a:cs typeface="+mn-cs"/>
              </a:rPr>
              <a:t> 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1268" name="Picture 3" descr="&amp;Fcy;&amp;lcy;&amp;acy;&amp;gcy; &amp;Rcy;&amp;ocy;&amp;scy;&amp;scy;&amp;icy;&amp;icy;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6250"/>
            <a:ext cx="900113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69" name="Прямоугольник 5"/>
          <p:cNvSpPr>
            <a:spLocks noChangeArrowheads="1"/>
          </p:cNvSpPr>
          <p:nvPr/>
        </p:nvSpPr>
        <p:spPr bwMode="auto">
          <a:xfrm>
            <a:off x="1042988" y="692150"/>
            <a:ext cx="165735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altLang="ru-RU" sz="1200" u="sng" dirty="0">
                <a:solidFill>
                  <a:srgbClr val="002060"/>
                </a:solidFill>
                <a:hlinkClick r:id="rId3"/>
              </a:rPr>
              <a:t>http://javasea.ru/uploads/posts/2013-03/1362660233_animaciya-flag-rossii.gif</a:t>
            </a:r>
            <a:endParaRPr lang="ru-RU" altLang="ru-RU" sz="1200" dirty="0">
              <a:solidFill>
                <a:srgbClr val="002060"/>
              </a:solidFill>
            </a:endParaRPr>
          </a:p>
        </p:txBody>
      </p:sp>
      <p:pic>
        <p:nvPicPr>
          <p:cNvPr id="11270" name="Picture 4" descr="&amp;Zcy;&amp;acy;&amp;jcy;&amp;kcy;&amp;acy; 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333375"/>
            <a:ext cx="1079500" cy="1349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1" name="Прямоугольник 7"/>
          <p:cNvSpPr>
            <a:spLocks noChangeArrowheads="1"/>
          </p:cNvSpPr>
          <p:nvPr/>
        </p:nvSpPr>
        <p:spPr bwMode="auto">
          <a:xfrm>
            <a:off x="3924300" y="692150"/>
            <a:ext cx="17811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200" u="sng" dirty="0">
                <a:hlinkClick r:id="rId5"/>
              </a:rPr>
              <a:t>http://talisman.sochi2014.com.images.1c-bitrix-cdn.ru/upload/iblock/1ce/1cef6baf64ab5fd31191aca89415c9bb.png</a:t>
            </a:r>
            <a:endParaRPr lang="ru-RU" altLang="ru-RU" sz="1200" dirty="0"/>
          </a:p>
        </p:txBody>
      </p:sp>
      <p:pic>
        <p:nvPicPr>
          <p:cNvPr id="11272" name="Picture 5" descr="&amp;Scy;&amp;ncy;&amp;iecy;&amp;zhcy;&amp;icy;&amp;ncy;&amp;kcy;&amp;acy; &amp;icy; &amp;Lcy;&amp;ucy;&amp;chcy;&amp;icy;&amp;kcy;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476250"/>
            <a:ext cx="935037" cy="1169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Прямоугольник 9"/>
          <p:cNvSpPr>
            <a:spLocks noChangeArrowheads="1"/>
          </p:cNvSpPr>
          <p:nvPr/>
        </p:nvSpPr>
        <p:spPr bwMode="auto">
          <a:xfrm>
            <a:off x="7092950" y="692150"/>
            <a:ext cx="17811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200" u="sng" dirty="0">
                <a:hlinkClick r:id="rId7"/>
              </a:rPr>
              <a:t>http://talisman.sochi2014.com.images.1c-bitrix-cdn.ru/upload/iblock/bf3/bf33442e5ca91009b90d648536b6c597.png</a:t>
            </a:r>
            <a:endParaRPr lang="ru-RU" altLang="ru-RU" sz="1200" dirty="0"/>
          </a:p>
        </p:txBody>
      </p:sp>
      <p:pic>
        <p:nvPicPr>
          <p:cNvPr id="11274" name="Picture 6" descr="&amp;Lcy;&amp;iecy;&amp;ocy;&amp;pcy;&amp;acy;&amp;rcy;&amp;dcy;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628775"/>
            <a:ext cx="900113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5" name="Прямоугольник 11"/>
          <p:cNvSpPr>
            <a:spLocks noChangeArrowheads="1"/>
          </p:cNvSpPr>
          <p:nvPr/>
        </p:nvSpPr>
        <p:spPr bwMode="auto">
          <a:xfrm>
            <a:off x="900113" y="1773238"/>
            <a:ext cx="199707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200" u="sng" dirty="0">
                <a:hlinkClick r:id="rId9"/>
              </a:rPr>
              <a:t>http://talisman.sochi2014.com.images.1c-bitrix-cdn.ru/upload/iblock/0cc/0cc7d3f84a23c7a9d80a2b65f71679a6.png</a:t>
            </a:r>
            <a:endParaRPr lang="ru-RU" altLang="ru-RU" sz="1200" dirty="0"/>
          </a:p>
        </p:txBody>
      </p:sp>
      <p:pic>
        <p:nvPicPr>
          <p:cNvPr id="11276" name="Picture 7" descr="http://upload.wikimedia.org/wikipedia/ru/thumb/e/e3/Sochi_2014_-_Logo.svg/300px-Sochi_2014_-_Logo.svg.pn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1844675"/>
            <a:ext cx="1290637" cy="576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7" name="Прямоугольник 13"/>
          <p:cNvSpPr>
            <a:spLocks noChangeArrowheads="1"/>
          </p:cNvSpPr>
          <p:nvPr/>
        </p:nvSpPr>
        <p:spPr bwMode="auto">
          <a:xfrm>
            <a:off x="7092950" y="1773238"/>
            <a:ext cx="1709738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ru-RU" altLang="ru-RU" sz="1200" u="sng">
                <a:hlinkClick r:id="rId11"/>
              </a:rPr>
              <a:t>http://upload.wikimedia.org/wikipedia/ru/thumb/e/e3/Sochi_2014_-_Logo.svg/300px-Sochi_2014_-_Logo.svg.png</a:t>
            </a:r>
            <a:endParaRPr lang="ru-RU" altLang="ru-RU" sz="1200"/>
          </a:p>
        </p:txBody>
      </p:sp>
      <p:pic>
        <p:nvPicPr>
          <p:cNvPr id="11278" name="Picture 8" descr="&amp;Bcy;&amp;iecy;&amp;lcy;&amp;ycy;&amp;jcy; &amp;mcy;&amp;icy;&amp;shcy;&amp;kcy;&amp;acy;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1700213"/>
            <a:ext cx="936625" cy="1169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9" name="Прямоугольник 15"/>
          <p:cNvSpPr>
            <a:spLocks noChangeArrowheads="1"/>
          </p:cNvSpPr>
          <p:nvPr/>
        </p:nvSpPr>
        <p:spPr bwMode="auto">
          <a:xfrm>
            <a:off x="3851275" y="1773238"/>
            <a:ext cx="1927225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just" eaLnBrk="1" hangingPunct="1"/>
            <a:r>
              <a:rPr lang="ru-RU" altLang="ru-RU" sz="1200" u="sng" dirty="0">
                <a:hlinkClick r:id="rId13"/>
              </a:rPr>
              <a:t>http://talisman.sochi2014.com.images.1c-bitrix-cdn.ru/upload/iblock/9e4/9e419927ea2c3e36976e50d4609c8f46.png</a:t>
            </a:r>
            <a:endParaRPr lang="ru-RU" alt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ОЧИ 2014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СОЧИ 2014</Template>
  <TotalTime>44</TotalTime>
  <Words>152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СОЧИ 2014</vt:lpstr>
      <vt:lpstr>Олимпийские зимние виды спорта</vt:lpstr>
      <vt:lpstr>Бобслей</vt:lpstr>
      <vt:lpstr>Конькобежный спорт </vt:lpstr>
      <vt:lpstr>Хоккей на льду </vt:lpstr>
      <vt:lpstr>Керлинг </vt:lpstr>
      <vt:lpstr>Санный спорт </vt:lpstr>
      <vt:lpstr>Олимпиада в цифрах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2014-10-07T18:55:22Z</dcterms:created>
  <dcterms:modified xsi:type="dcterms:W3CDTF">2015-01-25T20:56:33Z</dcterms:modified>
</cp:coreProperties>
</file>