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6" r:id="rId2"/>
    <p:sldId id="257" r:id="rId3"/>
    <p:sldId id="270" r:id="rId4"/>
    <p:sldId id="271" r:id="rId5"/>
    <p:sldId id="283" r:id="rId6"/>
    <p:sldId id="277" r:id="rId7"/>
    <p:sldId id="279" r:id="rId8"/>
    <p:sldId id="266" r:id="rId9"/>
    <p:sldId id="260" r:id="rId10"/>
    <p:sldId id="273" r:id="rId11"/>
    <p:sldId id="280" r:id="rId12"/>
    <p:sldId id="286" r:id="rId13"/>
    <p:sldId id="285" r:id="rId14"/>
    <p:sldId id="28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6484" autoAdjust="0"/>
    <p:restoredTop sz="94639" autoAdjust="0"/>
  </p:normalViewPr>
  <p:slideViewPr>
    <p:cSldViewPr>
      <p:cViewPr>
        <p:scale>
          <a:sx n="100" d="100"/>
          <a:sy n="100" d="100"/>
        </p:scale>
        <p:origin x="378" y="10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1E752E-2AE4-42A5-B653-57832DA186E3}" type="datetimeFigureOut">
              <a:rPr lang="ru-RU" smtClean="0"/>
              <a:pPr/>
              <a:t>25.01.2015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719183-E4A0-4627-9218-017EA4FF3C91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719183-E4A0-4627-9218-017EA4FF3C91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125000"/>
              </a:lnSpc>
              <a:defRPr/>
            </a:pPr>
            <a:r>
              <a:rPr lang="ru-RU" sz="1200" b="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Общаясь с детьми мы  создаем такие ситуации , которые способствуют :</a:t>
            </a:r>
          </a:p>
          <a:p>
            <a:pPr eaLnBrk="1" hangingPunct="1">
              <a:lnSpc>
                <a:spcPct val="125000"/>
              </a:lnSpc>
              <a:defRPr/>
            </a:pPr>
            <a:r>
              <a:rPr lang="ru-RU" sz="1200" b="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Умению слушать и слышать рассказ воспитателя;</a:t>
            </a:r>
          </a:p>
          <a:p>
            <a:pPr eaLnBrk="1" hangingPunct="1">
              <a:lnSpc>
                <a:spcPct val="125000"/>
              </a:lnSpc>
              <a:defRPr/>
            </a:pPr>
            <a:r>
              <a:rPr lang="ru-RU" sz="1200" b="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Способствуют развитию речи как средства общения - дают детям разнообразные поручения, которые позволяют им общаться со сверстниками и взрослыми посредством речи: </a:t>
            </a:r>
          </a:p>
          <a:p>
            <a:pPr eaLnBrk="1" hangingPunct="1">
              <a:lnSpc>
                <a:spcPct val="125000"/>
              </a:lnSpc>
              <a:buFont typeface="Wingdings" pitchFamily="2" charset="2"/>
              <a:buNone/>
              <a:defRPr/>
            </a:pPr>
            <a:r>
              <a:rPr lang="ru-RU" sz="1200" b="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("Загляни в раздевалку и расскажи мне, кто пришел", "Узнай у Валентины Сергеевны...", «Скажи Даше..." и т.п.).</a:t>
            </a:r>
          </a:p>
          <a:p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719183-E4A0-4627-9218-017EA4FF3C91}" type="slidenum">
              <a:rPr lang="ru-RU" smtClean="0"/>
              <a:pPr/>
              <a:t>11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Создавая развивающую среду мы поставили для себя следующие задачи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719183-E4A0-4627-9218-017EA4FF3C91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Что же детям помогает в освоении речевой развивающей среды. Это-……</a:t>
            </a:r>
          </a:p>
          <a:p>
            <a:r>
              <a:rPr lang="ru-RU" dirty="0" smtClean="0"/>
              <a:t>В связи с выходом Федеральный государственных требований с структуре и условиям  реализации основной образовательной  программы дошкольного учреждения и в рамках интеграции образовательных областей мы постарались  создать среду которая бы соответствовала </a:t>
            </a:r>
            <a:r>
              <a:rPr lang="ru-RU" baseline="0" dirty="0" smtClean="0"/>
              <a:t> этим нормативным документам.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719183-E4A0-4627-9218-017EA4FF3C91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Решая задачи областей «Социализация»и «Коммуникация» мы всегда помним ,что основной вид деятельности  детей – игра. Что</a:t>
            </a:r>
            <a:r>
              <a:rPr lang="ru-RU" baseline="0" dirty="0" smtClean="0"/>
              <a:t> она доступна  и привлекательна  для ребенка. На ряду с тем , что она способствует сохранению душевного развития ребенка, дает ощущения психологического комфорта, доставляет радость и удовольствие. В игре развивается активная речь ребенка.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719183-E4A0-4627-9218-017EA4FF3C91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Речь не является врождённой способностью человека, она формируется постепенно, вместе с развитием ребёнка. При этом очень важно заботливое, наполненное любовью и вниманием отношение к малышу близких ему людей,</a:t>
            </a:r>
            <a:r>
              <a:rPr lang="ru-RU" sz="120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находящихся рядом большую часть времени</a:t>
            </a:r>
            <a:endParaRPr lang="ru-RU" sz="120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Речевое развитие осуществляется при активном познании ребёнком окружающего мира. Ему нужны яркие, красивые игрушки, предметы, с которыми можно действовать: катать, бросать, разбирать, собирать, скла­дывать, слушать и т.п.</a:t>
            </a:r>
          </a:p>
          <a:p>
            <a:r>
              <a:rPr lang="ru-RU" i="0" dirty="0" smtClean="0"/>
              <a:t>Разнообразные яркие и красочные игрушки , игры и предметы заместители формируют интеллект , открывают возможности для целенаправленной деятельности, дети усваивают название и назначение предметов овладевают обобщенными </a:t>
            </a:r>
            <a:r>
              <a:rPr lang="ru-RU" dirty="0" smtClean="0"/>
              <a:t>действиями</a:t>
            </a:r>
            <a:r>
              <a:rPr lang="ru-RU" baseline="0" dirty="0" smtClean="0"/>
              <a:t> с ними.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719183-E4A0-4627-9218-017EA4FF3C91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Дидактические</a:t>
            </a:r>
            <a:r>
              <a:rPr lang="ru-RU" baseline="0" dirty="0" smtClean="0"/>
              <a:t> игры очень разнообразные, как изготовленные нами и родителями , так и фабричного производства . Они способствуют  лучшему усвоению детьми цвета, формы, величины. Способствуют развитию мелкой моторики рук, что напрямую связано с развитием речи детей.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719183-E4A0-4627-9218-017EA4FF3C91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Большое разнообразие дидактического материала способствует речевому развитию детей.</a:t>
            </a:r>
            <a:r>
              <a:rPr lang="ru-RU" baseline="0" dirty="0" smtClean="0"/>
              <a:t>  Иллюстративный материал мы размещаем, где только возможно , в соответствии с темой комплексно-тематического планирования. Это вызывает живой интерес детей, и побуждает их  говорить о том, что они видят , а  иногда и задавать вопросы.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719183-E4A0-4627-9218-017EA4FF3C91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Задачи образовательной области «Чтение художественной литературы» решаются</a:t>
            </a:r>
            <a:r>
              <a:rPr lang="ru-RU" baseline="0" dirty="0" smtClean="0"/>
              <a:t> как в книжном уголке, так и  в театрализованной деятельности. В книжном уголке  представлены книги с русскими народными сказками, неродными песенками, потешками, небольшими  авторскими стихотворениями, различными иллюстрациями, которые развивают интерес детей, способствуют развитию активной речи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719183-E4A0-4627-9218-017EA4FF3C91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Дети у нас очень любят сказки. В</a:t>
            </a:r>
            <a:r>
              <a:rPr lang="ru-RU" baseline="0" dirty="0" smtClean="0"/>
              <a:t> работе мы используем как фланелеграф , так и панно. Так дети лучше запоминают  содержание, потому что включается еще и зрительная память. Охотно договаривают за воспитателем отдельные слова и фразы, а концу года пересказывают сказки самостоятельно.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719183-E4A0-4627-9218-017EA4FF3C91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162A3-4028-4FC2-AB65-95A5275AF409}" type="datetimeFigureOut">
              <a:rPr lang="ru-RU" smtClean="0"/>
              <a:pPr/>
              <a:t>25.01.2015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F733A76-B87D-4058-A219-F36BF752FDE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162A3-4028-4FC2-AB65-95A5275AF409}" type="datetimeFigureOut">
              <a:rPr lang="ru-RU" smtClean="0"/>
              <a:pPr/>
              <a:t>25.01.2015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3A76-B87D-4058-A219-F36BF752FDE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162A3-4028-4FC2-AB65-95A5275AF409}" type="datetimeFigureOut">
              <a:rPr lang="ru-RU" smtClean="0"/>
              <a:pPr/>
              <a:t>25.01.2015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3A76-B87D-4058-A219-F36BF752FDE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162A3-4028-4FC2-AB65-95A5275AF409}" type="datetimeFigureOut">
              <a:rPr lang="ru-RU" smtClean="0"/>
              <a:pPr/>
              <a:t>25.01.2015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F733A76-B87D-4058-A219-F36BF752FDE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162A3-4028-4FC2-AB65-95A5275AF409}" type="datetimeFigureOut">
              <a:rPr lang="ru-RU" smtClean="0"/>
              <a:pPr/>
              <a:t>25.01.2015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3A76-B87D-4058-A219-F36BF752FDE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162A3-4028-4FC2-AB65-95A5275AF409}" type="datetimeFigureOut">
              <a:rPr lang="ru-RU" smtClean="0"/>
              <a:pPr/>
              <a:t>25.01.2015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3A76-B87D-4058-A219-F36BF752FDE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162A3-4028-4FC2-AB65-95A5275AF409}" type="datetimeFigureOut">
              <a:rPr lang="ru-RU" smtClean="0"/>
              <a:pPr/>
              <a:t>25.01.2015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F733A76-B87D-4058-A219-F36BF752FDE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162A3-4028-4FC2-AB65-95A5275AF409}" type="datetimeFigureOut">
              <a:rPr lang="ru-RU" smtClean="0"/>
              <a:pPr/>
              <a:t>25.01.2015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3A76-B87D-4058-A219-F36BF752FDE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162A3-4028-4FC2-AB65-95A5275AF409}" type="datetimeFigureOut">
              <a:rPr lang="ru-RU" smtClean="0"/>
              <a:pPr/>
              <a:t>25.01.2015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3A76-B87D-4058-A219-F36BF752FDE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162A3-4028-4FC2-AB65-95A5275AF409}" type="datetimeFigureOut">
              <a:rPr lang="ru-RU" smtClean="0"/>
              <a:pPr/>
              <a:t>25.01.2015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3A76-B87D-4058-A219-F36BF752FDE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162A3-4028-4FC2-AB65-95A5275AF409}" type="datetimeFigureOut">
              <a:rPr lang="ru-RU" smtClean="0"/>
              <a:pPr/>
              <a:t>25.01.2015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733A76-B87D-4058-A219-F36BF752FDE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6A162A3-4028-4FC2-AB65-95A5275AF409}" type="datetimeFigureOut">
              <a:rPr lang="ru-RU" smtClean="0"/>
              <a:pPr/>
              <a:t>25.01.2015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F733A76-B87D-4058-A219-F36BF752FDE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285720" y="785794"/>
            <a:ext cx="7851648" cy="17859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ГБОУ СОШ №2098 им. Героя Советского Союза Л.М.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Доватора</a:t>
            </a:r>
            <a:r>
              <a:rPr lang="ru-RU" sz="1600" dirty="0" smtClean="0">
                <a:solidFill>
                  <a:schemeClr val="tx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bg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2">
                    <a:lumMod val="90000"/>
                  </a:schemeClr>
                </a:solidFill>
              </a:rPr>
              <a:t>	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714348" y="2000240"/>
            <a:ext cx="7854696" cy="2071702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chemeClr val="tx1">
                    <a:lumMod val="50000"/>
                  </a:schemeClr>
                </a:solidFill>
              </a:rPr>
              <a:t>ПРЕДМЕТНО-РАЗВИВАЮЩАЯ </a:t>
            </a:r>
          </a:p>
          <a:p>
            <a:pPr algn="ctr"/>
            <a:r>
              <a:rPr lang="ru-RU" sz="3600" b="1" dirty="0" smtClean="0">
                <a:solidFill>
                  <a:schemeClr val="tx1">
                    <a:lumMod val="50000"/>
                  </a:schemeClr>
                </a:solidFill>
              </a:rPr>
              <a:t>РЕЧЕВАЯ  СРЕДА  ГРУППЫ</a:t>
            </a:r>
            <a:endParaRPr lang="ru-RU" sz="3600" b="1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7" name="Подзаголовок 4"/>
          <p:cNvSpPr txBox="1">
            <a:spLocks/>
          </p:cNvSpPr>
          <p:nvPr/>
        </p:nvSpPr>
        <p:spPr>
          <a:xfrm>
            <a:off x="5500694" y="4500570"/>
            <a:ext cx="3139788" cy="1214446"/>
          </a:xfrm>
          <a:prstGeom prst="rect">
            <a:avLst/>
          </a:prstGeom>
        </p:spPr>
        <p:txBody>
          <a:bodyPr vert="horz" lIns="0" rIns="18288">
            <a:normAutofit/>
          </a:bodyPr>
          <a:lstStyle/>
          <a:p>
            <a:pPr marL="0" marR="4572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Кондратьева</a:t>
            </a:r>
            <a:r>
              <a:rPr kumimoji="0" lang="ru-RU" sz="1400" b="1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Марина Викторовна</a:t>
            </a:r>
          </a:p>
          <a:p>
            <a:pPr marL="0" marR="4572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1400" b="1" baseline="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</a:p>
          <a:p>
            <a:pPr marL="0" marR="4572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1400" b="1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Полунина Елена </a:t>
            </a:r>
            <a:r>
              <a:rPr lang="ru-RU" sz="1400" b="1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Владимировна</a:t>
            </a:r>
          </a:p>
          <a:p>
            <a:pPr marL="0" marR="4572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Воспитатель</a:t>
            </a:r>
            <a:r>
              <a:rPr kumimoji="0" lang="ru-RU" sz="1400" b="1" i="0" u="none" strike="noStrike" kern="1200" cap="none" spc="0" normalizeH="0" noProof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9218" name="Picture 2" descr="C:\Documents and Settings\ДОУ49\Мои документы\Мои рисунки\детские картинки\0_6fac3_f72e972d_XL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000100" y="3714752"/>
            <a:ext cx="2324831" cy="2354013"/>
          </a:xfrm>
          <a:prstGeom prst="rect">
            <a:avLst/>
          </a:prstGeom>
          <a:noFill/>
        </p:spPr>
      </p:pic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7500894" y="0"/>
            <a:ext cx="1643106" cy="1928802"/>
            <a:chOff x="1824929" y="908720"/>
            <a:chExt cx="4261609" cy="4558955"/>
          </a:xfrm>
        </p:grpSpPr>
        <p:sp>
          <p:nvSpPr>
            <p:cNvPr id="8" name="Полилиния 7"/>
            <p:cNvSpPr/>
            <p:nvPr/>
          </p:nvSpPr>
          <p:spPr>
            <a:xfrm rot="20265588">
              <a:off x="2641250" y="984075"/>
              <a:ext cx="1130289" cy="1821071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9" name="Полилиния 8"/>
            <p:cNvSpPr/>
            <p:nvPr/>
          </p:nvSpPr>
          <p:spPr>
            <a:xfrm rot="17303418">
              <a:off x="2147258" y="1750201"/>
              <a:ext cx="1038219" cy="1682875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110391"/>
                <a:gd name="connsiteY0" fmla="*/ 146302 h 2143094"/>
                <a:gd name="connsiteX1" fmla="*/ 648072 w 1110391"/>
                <a:gd name="connsiteY1" fmla="*/ 1206990 h 2143094"/>
                <a:gd name="connsiteX2" fmla="*/ 1110391 w 1110391"/>
                <a:gd name="connsiteY2" fmla="*/ 0 h 2143094"/>
                <a:gd name="connsiteX3" fmla="*/ 720080 w 1110391"/>
                <a:gd name="connsiteY3" fmla="*/ 2071086 h 2143094"/>
                <a:gd name="connsiteX4" fmla="*/ 432048 w 1110391"/>
                <a:gd name="connsiteY4" fmla="*/ 2143094 h 2143094"/>
                <a:gd name="connsiteX5" fmla="*/ 0 w 1110391"/>
                <a:gd name="connsiteY5" fmla="*/ 270886 h 2143094"/>
                <a:gd name="connsiteX6" fmla="*/ 432048 w 1110391"/>
                <a:gd name="connsiteY6" fmla="*/ 1206990 h 2143094"/>
                <a:gd name="connsiteX7" fmla="*/ 523488 w 1110391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356609 w 1154197"/>
                <a:gd name="connsiteY0" fmla="*/ 347189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356609 w 1154197"/>
                <a:gd name="connsiteY7" fmla="*/ 347189 h 2143094"/>
                <a:gd name="connsiteX0" fmla="*/ 617507 w 1154197"/>
                <a:gd name="connsiteY0" fmla="*/ 260447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38128 w 1174818"/>
                <a:gd name="connsiteY0" fmla="*/ 260447 h 2143094"/>
                <a:gd name="connsiteX1" fmla="*/ 869661 w 1174818"/>
                <a:gd name="connsiteY1" fmla="*/ 666365 h 2143094"/>
                <a:gd name="connsiteX2" fmla="*/ 1131012 w 1174818"/>
                <a:gd name="connsiteY2" fmla="*/ 0 h 2143094"/>
                <a:gd name="connsiteX3" fmla="*/ 740701 w 1174818"/>
                <a:gd name="connsiteY3" fmla="*/ 2071086 h 2143094"/>
                <a:gd name="connsiteX4" fmla="*/ 452669 w 1174818"/>
                <a:gd name="connsiteY4" fmla="*/ 2143094 h 2143094"/>
                <a:gd name="connsiteX5" fmla="*/ 0 w 1174818"/>
                <a:gd name="connsiteY5" fmla="*/ 955499 h 2143094"/>
                <a:gd name="connsiteX6" fmla="*/ 20621 w 1174818"/>
                <a:gd name="connsiteY6" fmla="*/ 270886 h 2143094"/>
                <a:gd name="connsiteX7" fmla="*/ 405918 w 1174818"/>
                <a:gd name="connsiteY7" fmla="*/ 723966 h 2143094"/>
                <a:gd name="connsiteX8" fmla="*/ 638128 w 1174818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617507 w 1154197"/>
                <a:gd name="connsiteY7" fmla="*/ 260447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356835 w 1154197"/>
                <a:gd name="connsiteY7" fmla="*/ 57376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356835 w 1154197"/>
                <a:gd name="connsiteY7" fmla="*/ 57376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211590 w 1154197"/>
                <a:gd name="connsiteY7" fmla="*/ 491980 h 2143094"/>
                <a:gd name="connsiteX8" fmla="*/ 356835 w 1154197"/>
                <a:gd name="connsiteY8" fmla="*/ 57376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501402 w 1154197"/>
                <a:gd name="connsiteY7" fmla="*/ 492207 h 2143094"/>
                <a:gd name="connsiteX8" fmla="*/ 356835 w 1154197"/>
                <a:gd name="connsiteY8" fmla="*/ 57376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501402 w 1154197"/>
                <a:gd name="connsiteY7" fmla="*/ 492207 h 2143094"/>
                <a:gd name="connsiteX8" fmla="*/ 356835 w 1154197"/>
                <a:gd name="connsiteY8" fmla="*/ 57376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501402 w 1154197"/>
                <a:gd name="connsiteY7" fmla="*/ 492207 h 2143094"/>
                <a:gd name="connsiteX8" fmla="*/ 356835 w 1154197"/>
                <a:gd name="connsiteY8" fmla="*/ 57376 h 2143094"/>
                <a:gd name="connsiteX0" fmla="*/ 356835 w 1318871"/>
                <a:gd name="connsiteY0" fmla="*/ 57376 h 2143094"/>
                <a:gd name="connsiteX1" fmla="*/ 849040 w 1318871"/>
                <a:gd name="connsiteY1" fmla="*/ 666365 h 2143094"/>
                <a:gd name="connsiteX2" fmla="*/ 1110391 w 1318871"/>
                <a:gd name="connsiteY2" fmla="*/ 0 h 2143094"/>
                <a:gd name="connsiteX3" fmla="*/ 720080 w 1318871"/>
                <a:gd name="connsiteY3" fmla="*/ 2071086 h 2143094"/>
                <a:gd name="connsiteX4" fmla="*/ 432048 w 1318871"/>
                <a:gd name="connsiteY4" fmla="*/ 2143094 h 2143094"/>
                <a:gd name="connsiteX5" fmla="*/ 0 w 1318871"/>
                <a:gd name="connsiteY5" fmla="*/ 270886 h 2143094"/>
                <a:gd name="connsiteX6" fmla="*/ 529864 w 1318871"/>
                <a:gd name="connsiteY6" fmla="*/ 1158797 h 2143094"/>
                <a:gd name="connsiteX7" fmla="*/ 501402 w 1318871"/>
                <a:gd name="connsiteY7" fmla="*/ 492207 h 2143094"/>
                <a:gd name="connsiteX8" fmla="*/ 356835 w 1318871"/>
                <a:gd name="connsiteY8" fmla="*/ 57376 h 2143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8871" h="2143094">
                  <a:moveTo>
                    <a:pt x="356835" y="57376"/>
                  </a:moveTo>
                  <a:cubicBezTo>
                    <a:pt x="868016" y="457069"/>
                    <a:pt x="719748" y="585175"/>
                    <a:pt x="849040" y="666365"/>
                  </a:cubicBezTo>
                  <a:cubicBezTo>
                    <a:pt x="1003146" y="264035"/>
                    <a:pt x="849618" y="539396"/>
                    <a:pt x="1110391" y="0"/>
                  </a:cubicBezTo>
                  <a:cubicBezTo>
                    <a:pt x="1318871" y="903229"/>
                    <a:pt x="850184" y="1380724"/>
                    <a:pt x="720080" y="2071086"/>
                  </a:cubicBezTo>
                  <a:lnTo>
                    <a:pt x="432048" y="2143094"/>
                  </a:lnTo>
                  <a:cubicBezTo>
                    <a:pt x="288032" y="1519025"/>
                    <a:pt x="82168" y="1743308"/>
                    <a:pt x="0" y="270886"/>
                  </a:cubicBezTo>
                  <a:cubicBezTo>
                    <a:pt x="145323" y="781621"/>
                    <a:pt x="163104" y="853393"/>
                    <a:pt x="529864" y="1158797"/>
                  </a:cubicBezTo>
                  <a:cubicBezTo>
                    <a:pt x="600873" y="1175323"/>
                    <a:pt x="615245" y="805375"/>
                    <a:pt x="501402" y="492207"/>
                  </a:cubicBezTo>
                  <a:cubicBezTo>
                    <a:pt x="472564" y="308637"/>
                    <a:pt x="286337" y="7989"/>
                    <a:pt x="356835" y="57376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0" name="Полилиния 9"/>
            <p:cNvSpPr/>
            <p:nvPr/>
          </p:nvSpPr>
          <p:spPr>
            <a:xfrm rot="3222096" flipH="1">
              <a:off x="4512490" y="1205980"/>
              <a:ext cx="1159625" cy="1988470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110391"/>
                <a:gd name="connsiteY0" fmla="*/ 146302 h 2143094"/>
                <a:gd name="connsiteX1" fmla="*/ 648072 w 1110391"/>
                <a:gd name="connsiteY1" fmla="*/ 1206990 h 2143094"/>
                <a:gd name="connsiteX2" fmla="*/ 1110391 w 1110391"/>
                <a:gd name="connsiteY2" fmla="*/ 0 h 2143094"/>
                <a:gd name="connsiteX3" fmla="*/ 720080 w 1110391"/>
                <a:gd name="connsiteY3" fmla="*/ 2071086 h 2143094"/>
                <a:gd name="connsiteX4" fmla="*/ 432048 w 1110391"/>
                <a:gd name="connsiteY4" fmla="*/ 2143094 h 2143094"/>
                <a:gd name="connsiteX5" fmla="*/ 0 w 1110391"/>
                <a:gd name="connsiteY5" fmla="*/ 270886 h 2143094"/>
                <a:gd name="connsiteX6" fmla="*/ 432048 w 1110391"/>
                <a:gd name="connsiteY6" fmla="*/ 1206990 h 2143094"/>
                <a:gd name="connsiteX7" fmla="*/ 523488 w 1110391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356609 w 1154197"/>
                <a:gd name="connsiteY0" fmla="*/ 347189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356609 w 1154197"/>
                <a:gd name="connsiteY7" fmla="*/ 347189 h 2143094"/>
                <a:gd name="connsiteX0" fmla="*/ 617507 w 1154197"/>
                <a:gd name="connsiteY0" fmla="*/ 260447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38128 w 1174818"/>
                <a:gd name="connsiteY0" fmla="*/ 260447 h 2143094"/>
                <a:gd name="connsiteX1" fmla="*/ 869661 w 1174818"/>
                <a:gd name="connsiteY1" fmla="*/ 666365 h 2143094"/>
                <a:gd name="connsiteX2" fmla="*/ 1131012 w 1174818"/>
                <a:gd name="connsiteY2" fmla="*/ 0 h 2143094"/>
                <a:gd name="connsiteX3" fmla="*/ 740701 w 1174818"/>
                <a:gd name="connsiteY3" fmla="*/ 2071086 h 2143094"/>
                <a:gd name="connsiteX4" fmla="*/ 452669 w 1174818"/>
                <a:gd name="connsiteY4" fmla="*/ 2143094 h 2143094"/>
                <a:gd name="connsiteX5" fmla="*/ 0 w 1174818"/>
                <a:gd name="connsiteY5" fmla="*/ 955499 h 2143094"/>
                <a:gd name="connsiteX6" fmla="*/ 20621 w 1174818"/>
                <a:gd name="connsiteY6" fmla="*/ 270886 h 2143094"/>
                <a:gd name="connsiteX7" fmla="*/ 405918 w 1174818"/>
                <a:gd name="connsiteY7" fmla="*/ 723966 h 2143094"/>
                <a:gd name="connsiteX8" fmla="*/ 638128 w 1174818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52974 w 1154197"/>
                <a:gd name="connsiteY5" fmla="*/ 1132564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309206 w 1154197"/>
                <a:gd name="connsiteY5" fmla="*/ 1171780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84130 w 1220820"/>
                <a:gd name="connsiteY0" fmla="*/ 260447 h 2143094"/>
                <a:gd name="connsiteX1" fmla="*/ 915663 w 1220820"/>
                <a:gd name="connsiteY1" fmla="*/ 666365 h 2143094"/>
                <a:gd name="connsiteX2" fmla="*/ 1177014 w 1220820"/>
                <a:gd name="connsiteY2" fmla="*/ 0 h 2143094"/>
                <a:gd name="connsiteX3" fmla="*/ 786703 w 1220820"/>
                <a:gd name="connsiteY3" fmla="*/ 2071086 h 2143094"/>
                <a:gd name="connsiteX4" fmla="*/ 498671 w 1220820"/>
                <a:gd name="connsiteY4" fmla="*/ 2143094 h 2143094"/>
                <a:gd name="connsiteX5" fmla="*/ 375829 w 1220820"/>
                <a:gd name="connsiteY5" fmla="*/ 1171780 h 2143094"/>
                <a:gd name="connsiteX6" fmla="*/ 66623 w 1220820"/>
                <a:gd name="connsiteY6" fmla="*/ 270886 h 2143094"/>
                <a:gd name="connsiteX7" fmla="*/ 451920 w 1220820"/>
                <a:gd name="connsiteY7" fmla="*/ 723966 h 2143094"/>
                <a:gd name="connsiteX8" fmla="*/ 684130 w 1220820"/>
                <a:gd name="connsiteY8" fmla="*/ 260447 h 2143094"/>
                <a:gd name="connsiteX0" fmla="*/ 684130 w 1220820"/>
                <a:gd name="connsiteY0" fmla="*/ 260447 h 2143094"/>
                <a:gd name="connsiteX1" fmla="*/ 915663 w 1220820"/>
                <a:gd name="connsiteY1" fmla="*/ 666365 h 2143094"/>
                <a:gd name="connsiteX2" fmla="*/ 1177014 w 1220820"/>
                <a:gd name="connsiteY2" fmla="*/ 0 h 2143094"/>
                <a:gd name="connsiteX3" fmla="*/ 786703 w 1220820"/>
                <a:gd name="connsiteY3" fmla="*/ 2071086 h 2143094"/>
                <a:gd name="connsiteX4" fmla="*/ 498671 w 1220820"/>
                <a:gd name="connsiteY4" fmla="*/ 2143094 h 2143094"/>
                <a:gd name="connsiteX5" fmla="*/ 375829 w 1220820"/>
                <a:gd name="connsiteY5" fmla="*/ 1171780 h 2143094"/>
                <a:gd name="connsiteX6" fmla="*/ 66623 w 1220820"/>
                <a:gd name="connsiteY6" fmla="*/ 270886 h 2143094"/>
                <a:gd name="connsiteX7" fmla="*/ 451920 w 1220820"/>
                <a:gd name="connsiteY7" fmla="*/ 723966 h 2143094"/>
                <a:gd name="connsiteX8" fmla="*/ 684130 w 1220820"/>
                <a:gd name="connsiteY8" fmla="*/ 260447 h 2143094"/>
                <a:gd name="connsiteX0" fmla="*/ 684130 w 1220820"/>
                <a:gd name="connsiteY0" fmla="*/ 260447 h 2143094"/>
                <a:gd name="connsiteX1" fmla="*/ 915663 w 1220820"/>
                <a:gd name="connsiteY1" fmla="*/ 666365 h 2143094"/>
                <a:gd name="connsiteX2" fmla="*/ 1177014 w 1220820"/>
                <a:gd name="connsiteY2" fmla="*/ 0 h 2143094"/>
                <a:gd name="connsiteX3" fmla="*/ 786703 w 1220820"/>
                <a:gd name="connsiteY3" fmla="*/ 2071086 h 2143094"/>
                <a:gd name="connsiteX4" fmla="*/ 498671 w 1220820"/>
                <a:gd name="connsiteY4" fmla="*/ 2143094 h 2143094"/>
                <a:gd name="connsiteX5" fmla="*/ 375829 w 1220820"/>
                <a:gd name="connsiteY5" fmla="*/ 1171780 h 2143094"/>
                <a:gd name="connsiteX6" fmla="*/ 66623 w 1220820"/>
                <a:gd name="connsiteY6" fmla="*/ 270886 h 2143094"/>
                <a:gd name="connsiteX7" fmla="*/ 451920 w 1220820"/>
                <a:gd name="connsiteY7" fmla="*/ 723966 h 2143094"/>
                <a:gd name="connsiteX8" fmla="*/ 684130 w 1220820"/>
                <a:gd name="connsiteY8" fmla="*/ 260447 h 2143094"/>
                <a:gd name="connsiteX0" fmla="*/ 483011 w 1220820"/>
                <a:gd name="connsiteY0" fmla="*/ 0 h 2528314"/>
                <a:gd name="connsiteX1" fmla="*/ 915663 w 1220820"/>
                <a:gd name="connsiteY1" fmla="*/ 1051585 h 2528314"/>
                <a:gd name="connsiteX2" fmla="*/ 1177014 w 1220820"/>
                <a:gd name="connsiteY2" fmla="*/ 385220 h 2528314"/>
                <a:gd name="connsiteX3" fmla="*/ 786703 w 1220820"/>
                <a:gd name="connsiteY3" fmla="*/ 2456306 h 2528314"/>
                <a:gd name="connsiteX4" fmla="*/ 498671 w 1220820"/>
                <a:gd name="connsiteY4" fmla="*/ 2528314 h 2528314"/>
                <a:gd name="connsiteX5" fmla="*/ 375829 w 1220820"/>
                <a:gd name="connsiteY5" fmla="*/ 1557000 h 2528314"/>
                <a:gd name="connsiteX6" fmla="*/ 66623 w 1220820"/>
                <a:gd name="connsiteY6" fmla="*/ 656106 h 2528314"/>
                <a:gd name="connsiteX7" fmla="*/ 451920 w 1220820"/>
                <a:gd name="connsiteY7" fmla="*/ 1109186 h 2528314"/>
                <a:gd name="connsiteX8" fmla="*/ 483011 w 1220820"/>
                <a:gd name="connsiteY8" fmla="*/ 0 h 2528314"/>
                <a:gd name="connsiteX0" fmla="*/ 483011 w 1220820"/>
                <a:gd name="connsiteY0" fmla="*/ 0 h 2528314"/>
                <a:gd name="connsiteX1" fmla="*/ 915663 w 1220820"/>
                <a:gd name="connsiteY1" fmla="*/ 1051585 h 2528314"/>
                <a:gd name="connsiteX2" fmla="*/ 1177014 w 1220820"/>
                <a:gd name="connsiteY2" fmla="*/ 385220 h 2528314"/>
                <a:gd name="connsiteX3" fmla="*/ 786703 w 1220820"/>
                <a:gd name="connsiteY3" fmla="*/ 2456306 h 2528314"/>
                <a:gd name="connsiteX4" fmla="*/ 498671 w 1220820"/>
                <a:gd name="connsiteY4" fmla="*/ 2528314 h 2528314"/>
                <a:gd name="connsiteX5" fmla="*/ 375829 w 1220820"/>
                <a:gd name="connsiteY5" fmla="*/ 1557000 h 2528314"/>
                <a:gd name="connsiteX6" fmla="*/ 66623 w 1220820"/>
                <a:gd name="connsiteY6" fmla="*/ 656106 h 2528314"/>
                <a:gd name="connsiteX7" fmla="*/ 451920 w 1220820"/>
                <a:gd name="connsiteY7" fmla="*/ 1109186 h 2528314"/>
                <a:gd name="connsiteX8" fmla="*/ 483011 w 1220820"/>
                <a:gd name="connsiteY8" fmla="*/ 0 h 2528314"/>
                <a:gd name="connsiteX0" fmla="*/ 483011 w 1220820"/>
                <a:gd name="connsiteY0" fmla="*/ 0 h 2528314"/>
                <a:gd name="connsiteX1" fmla="*/ 915663 w 1220820"/>
                <a:gd name="connsiteY1" fmla="*/ 1051585 h 2528314"/>
                <a:gd name="connsiteX2" fmla="*/ 1177014 w 1220820"/>
                <a:gd name="connsiteY2" fmla="*/ 385220 h 2528314"/>
                <a:gd name="connsiteX3" fmla="*/ 786703 w 1220820"/>
                <a:gd name="connsiteY3" fmla="*/ 2456306 h 2528314"/>
                <a:gd name="connsiteX4" fmla="*/ 498671 w 1220820"/>
                <a:gd name="connsiteY4" fmla="*/ 2528314 h 2528314"/>
                <a:gd name="connsiteX5" fmla="*/ 375829 w 1220820"/>
                <a:gd name="connsiteY5" fmla="*/ 1557000 h 2528314"/>
                <a:gd name="connsiteX6" fmla="*/ 66623 w 1220820"/>
                <a:gd name="connsiteY6" fmla="*/ 656106 h 2528314"/>
                <a:gd name="connsiteX7" fmla="*/ 451920 w 1220820"/>
                <a:gd name="connsiteY7" fmla="*/ 1109186 h 2528314"/>
                <a:gd name="connsiteX8" fmla="*/ 483011 w 1220820"/>
                <a:gd name="connsiteY8" fmla="*/ 0 h 2528314"/>
                <a:gd name="connsiteX0" fmla="*/ 483011 w 1220820"/>
                <a:gd name="connsiteY0" fmla="*/ 0 h 2528314"/>
                <a:gd name="connsiteX1" fmla="*/ 915663 w 1220820"/>
                <a:gd name="connsiteY1" fmla="*/ 1051585 h 2528314"/>
                <a:gd name="connsiteX2" fmla="*/ 1177014 w 1220820"/>
                <a:gd name="connsiteY2" fmla="*/ 385220 h 2528314"/>
                <a:gd name="connsiteX3" fmla="*/ 786703 w 1220820"/>
                <a:gd name="connsiteY3" fmla="*/ 2456306 h 2528314"/>
                <a:gd name="connsiteX4" fmla="*/ 498671 w 1220820"/>
                <a:gd name="connsiteY4" fmla="*/ 2528314 h 2528314"/>
                <a:gd name="connsiteX5" fmla="*/ 375829 w 1220820"/>
                <a:gd name="connsiteY5" fmla="*/ 1557000 h 2528314"/>
                <a:gd name="connsiteX6" fmla="*/ 66623 w 1220820"/>
                <a:gd name="connsiteY6" fmla="*/ 656106 h 2528314"/>
                <a:gd name="connsiteX7" fmla="*/ 451920 w 1220820"/>
                <a:gd name="connsiteY7" fmla="*/ 1109186 h 2528314"/>
                <a:gd name="connsiteX8" fmla="*/ 483011 w 1220820"/>
                <a:gd name="connsiteY8" fmla="*/ 0 h 2528314"/>
                <a:gd name="connsiteX0" fmla="*/ 483011 w 1474994"/>
                <a:gd name="connsiteY0" fmla="*/ 0 h 2528314"/>
                <a:gd name="connsiteX1" fmla="*/ 915663 w 1474994"/>
                <a:gd name="connsiteY1" fmla="*/ 1051585 h 2528314"/>
                <a:gd name="connsiteX2" fmla="*/ 1177014 w 1474994"/>
                <a:gd name="connsiteY2" fmla="*/ 385220 h 2528314"/>
                <a:gd name="connsiteX3" fmla="*/ 786703 w 1474994"/>
                <a:gd name="connsiteY3" fmla="*/ 2456306 h 2528314"/>
                <a:gd name="connsiteX4" fmla="*/ 498671 w 1474994"/>
                <a:gd name="connsiteY4" fmla="*/ 2528314 h 2528314"/>
                <a:gd name="connsiteX5" fmla="*/ 375829 w 1474994"/>
                <a:gd name="connsiteY5" fmla="*/ 1557000 h 2528314"/>
                <a:gd name="connsiteX6" fmla="*/ 66623 w 1474994"/>
                <a:gd name="connsiteY6" fmla="*/ 656106 h 2528314"/>
                <a:gd name="connsiteX7" fmla="*/ 451920 w 1474994"/>
                <a:gd name="connsiteY7" fmla="*/ 1109186 h 2528314"/>
                <a:gd name="connsiteX8" fmla="*/ 483011 w 1474994"/>
                <a:gd name="connsiteY8" fmla="*/ 0 h 2528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74994" h="2528314">
                  <a:moveTo>
                    <a:pt x="483011" y="0"/>
                  </a:moveTo>
                  <a:cubicBezTo>
                    <a:pt x="625357" y="671796"/>
                    <a:pt x="629945" y="843074"/>
                    <a:pt x="915663" y="1051585"/>
                  </a:cubicBezTo>
                  <a:cubicBezTo>
                    <a:pt x="1069769" y="649255"/>
                    <a:pt x="1034573" y="860946"/>
                    <a:pt x="1177014" y="385220"/>
                  </a:cubicBezTo>
                  <a:cubicBezTo>
                    <a:pt x="1474994" y="1238823"/>
                    <a:pt x="916807" y="1765944"/>
                    <a:pt x="786703" y="2456306"/>
                  </a:cubicBezTo>
                  <a:lnTo>
                    <a:pt x="498671" y="2528314"/>
                  </a:lnTo>
                  <a:lnTo>
                    <a:pt x="375829" y="1557000"/>
                  </a:lnTo>
                  <a:cubicBezTo>
                    <a:pt x="272760" y="1256702"/>
                    <a:pt x="0" y="1070200"/>
                    <a:pt x="66623" y="656106"/>
                  </a:cubicBezTo>
                  <a:cubicBezTo>
                    <a:pt x="349312" y="1045777"/>
                    <a:pt x="155571" y="909183"/>
                    <a:pt x="451920" y="1109186"/>
                  </a:cubicBezTo>
                  <a:cubicBezTo>
                    <a:pt x="475923" y="941167"/>
                    <a:pt x="483011" y="0"/>
                    <a:pt x="483011" y="0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1" name="Полилиния 10"/>
            <p:cNvSpPr/>
            <p:nvPr/>
          </p:nvSpPr>
          <p:spPr>
            <a:xfrm rot="2050810" flipV="1">
              <a:off x="2251927" y="3227967"/>
              <a:ext cx="1126104" cy="1821071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2" name="Полилиния 11"/>
            <p:cNvSpPr/>
            <p:nvPr/>
          </p:nvSpPr>
          <p:spPr>
            <a:xfrm rot="21098252" flipH="1" flipV="1">
              <a:off x="3763167" y="3646604"/>
              <a:ext cx="1130289" cy="1821071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3" name="Полилиния 12"/>
            <p:cNvSpPr/>
            <p:nvPr/>
          </p:nvSpPr>
          <p:spPr>
            <a:xfrm rot="7492493" flipH="1">
              <a:off x="4621335" y="3173568"/>
              <a:ext cx="1025661" cy="1687060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110391"/>
                <a:gd name="connsiteY0" fmla="*/ 146302 h 2143094"/>
                <a:gd name="connsiteX1" fmla="*/ 648072 w 1110391"/>
                <a:gd name="connsiteY1" fmla="*/ 1206990 h 2143094"/>
                <a:gd name="connsiteX2" fmla="*/ 1110391 w 1110391"/>
                <a:gd name="connsiteY2" fmla="*/ 0 h 2143094"/>
                <a:gd name="connsiteX3" fmla="*/ 720080 w 1110391"/>
                <a:gd name="connsiteY3" fmla="*/ 2071086 h 2143094"/>
                <a:gd name="connsiteX4" fmla="*/ 432048 w 1110391"/>
                <a:gd name="connsiteY4" fmla="*/ 2143094 h 2143094"/>
                <a:gd name="connsiteX5" fmla="*/ 0 w 1110391"/>
                <a:gd name="connsiteY5" fmla="*/ 270886 h 2143094"/>
                <a:gd name="connsiteX6" fmla="*/ 432048 w 1110391"/>
                <a:gd name="connsiteY6" fmla="*/ 1206990 h 2143094"/>
                <a:gd name="connsiteX7" fmla="*/ 523488 w 1110391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356609 w 1154197"/>
                <a:gd name="connsiteY0" fmla="*/ 347189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356609 w 1154197"/>
                <a:gd name="connsiteY7" fmla="*/ 347189 h 2143094"/>
                <a:gd name="connsiteX0" fmla="*/ 617507 w 1154197"/>
                <a:gd name="connsiteY0" fmla="*/ 260447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38128 w 1174818"/>
                <a:gd name="connsiteY0" fmla="*/ 260447 h 2143094"/>
                <a:gd name="connsiteX1" fmla="*/ 869661 w 1174818"/>
                <a:gd name="connsiteY1" fmla="*/ 666365 h 2143094"/>
                <a:gd name="connsiteX2" fmla="*/ 1131012 w 1174818"/>
                <a:gd name="connsiteY2" fmla="*/ 0 h 2143094"/>
                <a:gd name="connsiteX3" fmla="*/ 740701 w 1174818"/>
                <a:gd name="connsiteY3" fmla="*/ 2071086 h 2143094"/>
                <a:gd name="connsiteX4" fmla="*/ 452669 w 1174818"/>
                <a:gd name="connsiteY4" fmla="*/ 2143094 h 2143094"/>
                <a:gd name="connsiteX5" fmla="*/ 0 w 1174818"/>
                <a:gd name="connsiteY5" fmla="*/ 955499 h 2143094"/>
                <a:gd name="connsiteX6" fmla="*/ 20621 w 1174818"/>
                <a:gd name="connsiteY6" fmla="*/ 270886 h 2143094"/>
                <a:gd name="connsiteX7" fmla="*/ 405918 w 1174818"/>
                <a:gd name="connsiteY7" fmla="*/ 723966 h 2143094"/>
                <a:gd name="connsiteX8" fmla="*/ 638128 w 1174818"/>
                <a:gd name="connsiteY8" fmla="*/ 260447 h 2143094"/>
                <a:gd name="connsiteX0" fmla="*/ 638128 w 1174818"/>
                <a:gd name="connsiteY0" fmla="*/ 260447 h 2143094"/>
                <a:gd name="connsiteX1" fmla="*/ 869661 w 1174818"/>
                <a:gd name="connsiteY1" fmla="*/ 666365 h 2143094"/>
                <a:gd name="connsiteX2" fmla="*/ 1131012 w 1174818"/>
                <a:gd name="connsiteY2" fmla="*/ 0 h 2143094"/>
                <a:gd name="connsiteX3" fmla="*/ 740701 w 1174818"/>
                <a:gd name="connsiteY3" fmla="*/ 2071086 h 2143094"/>
                <a:gd name="connsiteX4" fmla="*/ 452669 w 1174818"/>
                <a:gd name="connsiteY4" fmla="*/ 2143094 h 2143094"/>
                <a:gd name="connsiteX5" fmla="*/ 0 w 1174818"/>
                <a:gd name="connsiteY5" fmla="*/ 955499 h 2143094"/>
                <a:gd name="connsiteX6" fmla="*/ 20621 w 1174818"/>
                <a:gd name="connsiteY6" fmla="*/ 270886 h 2143094"/>
                <a:gd name="connsiteX7" fmla="*/ 405918 w 1174818"/>
                <a:gd name="connsiteY7" fmla="*/ 723966 h 2143094"/>
                <a:gd name="connsiteX8" fmla="*/ 638128 w 1174818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195933 w 1154197"/>
                <a:gd name="connsiteY5" fmla="*/ 953513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195933 w 1154197"/>
                <a:gd name="connsiteY5" fmla="*/ 953513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195933 w 1154197"/>
                <a:gd name="connsiteY5" fmla="*/ 953513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195933 w 1154197"/>
                <a:gd name="connsiteY5" fmla="*/ 953513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195933 w 1154197"/>
                <a:gd name="connsiteY5" fmla="*/ 953513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308856"/>
                <a:gd name="connsiteY0" fmla="*/ 260447 h 2143094"/>
                <a:gd name="connsiteX1" fmla="*/ 849040 w 1308856"/>
                <a:gd name="connsiteY1" fmla="*/ 666365 h 2143094"/>
                <a:gd name="connsiteX2" fmla="*/ 1110391 w 1308856"/>
                <a:gd name="connsiteY2" fmla="*/ 0 h 2143094"/>
                <a:gd name="connsiteX3" fmla="*/ 720080 w 1308856"/>
                <a:gd name="connsiteY3" fmla="*/ 2071086 h 2143094"/>
                <a:gd name="connsiteX4" fmla="*/ 432048 w 1308856"/>
                <a:gd name="connsiteY4" fmla="*/ 2143094 h 2143094"/>
                <a:gd name="connsiteX5" fmla="*/ 195933 w 1308856"/>
                <a:gd name="connsiteY5" fmla="*/ 953513 h 2143094"/>
                <a:gd name="connsiteX6" fmla="*/ 0 w 1308856"/>
                <a:gd name="connsiteY6" fmla="*/ 270886 h 2143094"/>
                <a:gd name="connsiteX7" fmla="*/ 385297 w 1308856"/>
                <a:gd name="connsiteY7" fmla="*/ 723966 h 2143094"/>
                <a:gd name="connsiteX8" fmla="*/ 617507 w 1308856"/>
                <a:gd name="connsiteY8" fmla="*/ 260447 h 2143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08856" h="2143094">
                  <a:moveTo>
                    <a:pt x="617507" y="260447"/>
                  </a:moveTo>
                  <a:cubicBezTo>
                    <a:pt x="851766" y="837075"/>
                    <a:pt x="635595" y="553508"/>
                    <a:pt x="849040" y="666365"/>
                  </a:cubicBezTo>
                  <a:cubicBezTo>
                    <a:pt x="1003146" y="264035"/>
                    <a:pt x="860715" y="640233"/>
                    <a:pt x="1110391" y="0"/>
                  </a:cubicBezTo>
                  <a:cubicBezTo>
                    <a:pt x="1308856" y="831905"/>
                    <a:pt x="850184" y="1380724"/>
                    <a:pt x="720080" y="2071086"/>
                  </a:cubicBezTo>
                  <a:lnTo>
                    <a:pt x="432048" y="2143094"/>
                  </a:lnTo>
                  <a:cubicBezTo>
                    <a:pt x="281158" y="1747229"/>
                    <a:pt x="169180" y="1690723"/>
                    <a:pt x="195933" y="953513"/>
                  </a:cubicBezTo>
                  <a:lnTo>
                    <a:pt x="0" y="270886"/>
                  </a:lnTo>
                  <a:cubicBezTo>
                    <a:pt x="128432" y="421913"/>
                    <a:pt x="258387" y="386893"/>
                    <a:pt x="385297" y="723966"/>
                  </a:cubicBezTo>
                  <a:cubicBezTo>
                    <a:pt x="555933" y="542277"/>
                    <a:pt x="617507" y="260447"/>
                    <a:pt x="617507" y="260447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4" name="Полилиния 13"/>
            <p:cNvSpPr/>
            <p:nvPr/>
          </p:nvSpPr>
          <p:spPr>
            <a:xfrm rot="15698252" flipV="1">
              <a:off x="4908095" y="2526769"/>
              <a:ext cx="912628" cy="1318672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5" name="Полилиния 14"/>
            <p:cNvSpPr/>
            <p:nvPr/>
          </p:nvSpPr>
          <p:spPr>
            <a:xfrm rot="15698252">
              <a:off x="2325175" y="2639807"/>
              <a:ext cx="807968" cy="1691248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6" name="Полилиния 15"/>
            <p:cNvSpPr/>
            <p:nvPr/>
          </p:nvSpPr>
          <p:spPr>
            <a:xfrm rot="12247540">
              <a:off x="3365471" y="3788941"/>
              <a:ext cx="544213" cy="916816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7" name="Полилиния 16"/>
            <p:cNvSpPr/>
            <p:nvPr/>
          </p:nvSpPr>
          <p:spPr>
            <a:xfrm rot="10800000" flipV="1">
              <a:off x="3779912" y="908720"/>
              <a:ext cx="987957" cy="1607565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grpSp>
          <p:nvGrpSpPr>
            <p:cNvPr id="18" name="Группа 191"/>
            <p:cNvGrpSpPr/>
            <p:nvPr/>
          </p:nvGrpSpPr>
          <p:grpSpPr>
            <a:xfrm>
              <a:off x="3275856" y="2420888"/>
              <a:ext cx="1512168" cy="1512168"/>
              <a:chOff x="3275856" y="2420888"/>
              <a:chExt cx="1512168" cy="1512168"/>
            </a:xfrm>
            <a:effectLst>
              <a:glow rad="63500">
                <a:schemeClr val="accent6">
                  <a:satMod val="175000"/>
                  <a:alpha val="40000"/>
                </a:schemeClr>
              </a:glow>
            </a:effectLst>
          </p:grpSpPr>
          <p:sp>
            <p:nvSpPr>
              <p:cNvPr id="19" name="Овал 18"/>
              <p:cNvSpPr/>
              <p:nvPr/>
            </p:nvSpPr>
            <p:spPr>
              <a:xfrm>
                <a:off x="3275856" y="2420888"/>
                <a:ext cx="1512168" cy="1512168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  <p:sp>
            <p:nvSpPr>
              <p:cNvPr id="20" name="Овал 19"/>
              <p:cNvSpPr/>
              <p:nvPr/>
            </p:nvSpPr>
            <p:spPr>
              <a:xfrm>
                <a:off x="3419872" y="2564904"/>
                <a:ext cx="1224136" cy="1224136"/>
              </a:xfrm>
              <a:prstGeom prst="ellipse">
                <a:avLst/>
              </a:prstGeom>
              <a:solidFill>
                <a:srgbClr val="FFFF66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9"/>
          <p:cNvGrpSpPr>
            <a:grpSpLocks/>
          </p:cNvGrpSpPr>
          <p:nvPr/>
        </p:nvGrpSpPr>
        <p:grpSpPr bwMode="auto">
          <a:xfrm>
            <a:off x="285720" y="0"/>
            <a:ext cx="1643106" cy="1928802"/>
            <a:chOff x="1824929" y="908720"/>
            <a:chExt cx="4261609" cy="4558955"/>
          </a:xfrm>
        </p:grpSpPr>
        <p:sp>
          <p:nvSpPr>
            <p:cNvPr id="10" name="Полилиния 9"/>
            <p:cNvSpPr/>
            <p:nvPr/>
          </p:nvSpPr>
          <p:spPr>
            <a:xfrm rot="20265588">
              <a:off x="2641250" y="984075"/>
              <a:ext cx="1130289" cy="1821071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" name="Полилиния 10"/>
            <p:cNvSpPr/>
            <p:nvPr/>
          </p:nvSpPr>
          <p:spPr>
            <a:xfrm rot="17303418">
              <a:off x="2147258" y="1750201"/>
              <a:ext cx="1038219" cy="1682875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110391"/>
                <a:gd name="connsiteY0" fmla="*/ 146302 h 2143094"/>
                <a:gd name="connsiteX1" fmla="*/ 648072 w 1110391"/>
                <a:gd name="connsiteY1" fmla="*/ 1206990 h 2143094"/>
                <a:gd name="connsiteX2" fmla="*/ 1110391 w 1110391"/>
                <a:gd name="connsiteY2" fmla="*/ 0 h 2143094"/>
                <a:gd name="connsiteX3" fmla="*/ 720080 w 1110391"/>
                <a:gd name="connsiteY3" fmla="*/ 2071086 h 2143094"/>
                <a:gd name="connsiteX4" fmla="*/ 432048 w 1110391"/>
                <a:gd name="connsiteY4" fmla="*/ 2143094 h 2143094"/>
                <a:gd name="connsiteX5" fmla="*/ 0 w 1110391"/>
                <a:gd name="connsiteY5" fmla="*/ 270886 h 2143094"/>
                <a:gd name="connsiteX6" fmla="*/ 432048 w 1110391"/>
                <a:gd name="connsiteY6" fmla="*/ 1206990 h 2143094"/>
                <a:gd name="connsiteX7" fmla="*/ 523488 w 1110391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356609 w 1154197"/>
                <a:gd name="connsiteY0" fmla="*/ 347189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356609 w 1154197"/>
                <a:gd name="connsiteY7" fmla="*/ 347189 h 2143094"/>
                <a:gd name="connsiteX0" fmla="*/ 617507 w 1154197"/>
                <a:gd name="connsiteY0" fmla="*/ 260447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38128 w 1174818"/>
                <a:gd name="connsiteY0" fmla="*/ 260447 h 2143094"/>
                <a:gd name="connsiteX1" fmla="*/ 869661 w 1174818"/>
                <a:gd name="connsiteY1" fmla="*/ 666365 h 2143094"/>
                <a:gd name="connsiteX2" fmla="*/ 1131012 w 1174818"/>
                <a:gd name="connsiteY2" fmla="*/ 0 h 2143094"/>
                <a:gd name="connsiteX3" fmla="*/ 740701 w 1174818"/>
                <a:gd name="connsiteY3" fmla="*/ 2071086 h 2143094"/>
                <a:gd name="connsiteX4" fmla="*/ 452669 w 1174818"/>
                <a:gd name="connsiteY4" fmla="*/ 2143094 h 2143094"/>
                <a:gd name="connsiteX5" fmla="*/ 0 w 1174818"/>
                <a:gd name="connsiteY5" fmla="*/ 955499 h 2143094"/>
                <a:gd name="connsiteX6" fmla="*/ 20621 w 1174818"/>
                <a:gd name="connsiteY6" fmla="*/ 270886 h 2143094"/>
                <a:gd name="connsiteX7" fmla="*/ 405918 w 1174818"/>
                <a:gd name="connsiteY7" fmla="*/ 723966 h 2143094"/>
                <a:gd name="connsiteX8" fmla="*/ 638128 w 1174818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617507 w 1154197"/>
                <a:gd name="connsiteY7" fmla="*/ 260447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356835 w 1154197"/>
                <a:gd name="connsiteY7" fmla="*/ 57376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356835 w 1154197"/>
                <a:gd name="connsiteY7" fmla="*/ 57376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211590 w 1154197"/>
                <a:gd name="connsiteY7" fmla="*/ 491980 h 2143094"/>
                <a:gd name="connsiteX8" fmla="*/ 356835 w 1154197"/>
                <a:gd name="connsiteY8" fmla="*/ 57376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501402 w 1154197"/>
                <a:gd name="connsiteY7" fmla="*/ 492207 h 2143094"/>
                <a:gd name="connsiteX8" fmla="*/ 356835 w 1154197"/>
                <a:gd name="connsiteY8" fmla="*/ 57376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501402 w 1154197"/>
                <a:gd name="connsiteY7" fmla="*/ 492207 h 2143094"/>
                <a:gd name="connsiteX8" fmla="*/ 356835 w 1154197"/>
                <a:gd name="connsiteY8" fmla="*/ 57376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501402 w 1154197"/>
                <a:gd name="connsiteY7" fmla="*/ 492207 h 2143094"/>
                <a:gd name="connsiteX8" fmla="*/ 356835 w 1154197"/>
                <a:gd name="connsiteY8" fmla="*/ 57376 h 2143094"/>
                <a:gd name="connsiteX0" fmla="*/ 356835 w 1318871"/>
                <a:gd name="connsiteY0" fmla="*/ 57376 h 2143094"/>
                <a:gd name="connsiteX1" fmla="*/ 849040 w 1318871"/>
                <a:gd name="connsiteY1" fmla="*/ 666365 h 2143094"/>
                <a:gd name="connsiteX2" fmla="*/ 1110391 w 1318871"/>
                <a:gd name="connsiteY2" fmla="*/ 0 h 2143094"/>
                <a:gd name="connsiteX3" fmla="*/ 720080 w 1318871"/>
                <a:gd name="connsiteY3" fmla="*/ 2071086 h 2143094"/>
                <a:gd name="connsiteX4" fmla="*/ 432048 w 1318871"/>
                <a:gd name="connsiteY4" fmla="*/ 2143094 h 2143094"/>
                <a:gd name="connsiteX5" fmla="*/ 0 w 1318871"/>
                <a:gd name="connsiteY5" fmla="*/ 270886 h 2143094"/>
                <a:gd name="connsiteX6" fmla="*/ 529864 w 1318871"/>
                <a:gd name="connsiteY6" fmla="*/ 1158797 h 2143094"/>
                <a:gd name="connsiteX7" fmla="*/ 501402 w 1318871"/>
                <a:gd name="connsiteY7" fmla="*/ 492207 h 2143094"/>
                <a:gd name="connsiteX8" fmla="*/ 356835 w 1318871"/>
                <a:gd name="connsiteY8" fmla="*/ 57376 h 2143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8871" h="2143094">
                  <a:moveTo>
                    <a:pt x="356835" y="57376"/>
                  </a:moveTo>
                  <a:cubicBezTo>
                    <a:pt x="868016" y="457069"/>
                    <a:pt x="719748" y="585175"/>
                    <a:pt x="849040" y="666365"/>
                  </a:cubicBezTo>
                  <a:cubicBezTo>
                    <a:pt x="1003146" y="264035"/>
                    <a:pt x="849618" y="539396"/>
                    <a:pt x="1110391" y="0"/>
                  </a:cubicBezTo>
                  <a:cubicBezTo>
                    <a:pt x="1318871" y="903229"/>
                    <a:pt x="850184" y="1380724"/>
                    <a:pt x="720080" y="2071086"/>
                  </a:cubicBezTo>
                  <a:lnTo>
                    <a:pt x="432048" y="2143094"/>
                  </a:lnTo>
                  <a:cubicBezTo>
                    <a:pt x="288032" y="1519025"/>
                    <a:pt x="82168" y="1743308"/>
                    <a:pt x="0" y="270886"/>
                  </a:cubicBezTo>
                  <a:cubicBezTo>
                    <a:pt x="145323" y="781621"/>
                    <a:pt x="163104" y="853393"/>
                    <a:pt x="529864" y="1158797"/>
                  </a:cubicBezTo>
                  <a:cubicBezTo>
                    <a:pt x="600873" y="1175323"/>
                    <a:pt x="615245" y="805375"/>
                    <a:pt x="501402" y="492207"/>
                  </a:cubicBezTo>
                  <a:cubicBezTo>
                    <a:pt x="472564" y="308637"/>
                    <a:pt x="286337" y="7989"/>
                    <a:pt x="356835" y="57376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rot="3222096" flipH="1">
              <a:off x="4512490" y="1205980"/>
              <a:ext cx="1159625" cy="1988470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110391"/>
                <a:gd name="connsiteY0" fmla="*/ 146302 h 2143094"/>
                <a:gd name="connsiteX1" fmla="*/ 648072 w 1110391"/>
                <a:gd name="connsiteY1" fmla="*/ 1206990 h 2143094"/>
                <a:gd name="connsiteX2" fmla="*/ 1110391 w 1110391"/>
                <a:gd name="connsiteY2" fmla="*/ 0 h 2143094"/>
                <a:gd name="connsiteX3" fmla="*/ 720080 w 1110391"/>
                <a:gd name="connsiteY3" fmla="*/ 2071086 h 2143094"/>
                <a:gd name="connsiteX4" fmla="*/ 432048 w 1110391"/>
                <a:gd name="connsiteY4" fmla="*/ 2143094 h 2143094"/>
                <a:gd name="connsiteX5" fmla="*/ 0 w 1110391"/>
                <a:gd name="connsiteY5" fmla="*/ 270886 h 2143094"/>
                <a:gd name="connsiteX6" fmla="*/ 432048 w 1110391"/>
                <a:gd name="connsiteY6" fmla="*/ 1206990 h 2143094"/>
                <a:gd name="connsiteX7" fmla="*/ 523488 w 1110391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356609 w 1154197"/>
                <a:gd name="connsiteY0" fmla="*/ 347189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356609 w 1154197"/>
                <a:gd name="connsiteY7" fmla="*/ 347189 h 2143094"/>
                <a:gd name="connsiteX0" fmla="*/ 617507 w 1154197"/>
                <a:gd name="connsiteY0" fmla="*/ 260447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38128 w 1174818"/>
                <a:gd name="connsiteY0" fmla="*/ 260447 h 2143094"/>
                <a:gd name="connsiteX1" fmla="*/ 869661 w 1174818"/>
                <a:gd name="connsiteY1" fmla="*/ 666365 h 2143094"/>
                <a:gd name="connsiteX2" fmla="*/ 1131012 w 1174818"/>
                <a:gd name="connsiteY2" fmla="*/ 0 h 2143094"/>
                <a:gd name="connsiteX3" fmla="*/ 740701 w 1174818"/>
                <a:gd name="connsiteY3" fmla="*/ 2071086 h 2143094"/>
                <a:gd name="connsiteX4" fmla="*/ 452669 w 1174818"/>
                <a:gd name="connsiteY4" fmla="*/ 2143094 h 2143094"/>
                <a:gd name="connsiteX5" fmla="*/ 0 w 1174818"/>
                <a:gd name="connsiteY5" fmla="*/ 955499 h 2143094"/>
                <a:gd name="connsiteX6" fmla="*/ 20621 w 1174818"/>
                <a:gd name="connsiteY6" fmla="*/ 270886 h 2143094"/>
                <a:gd name="connsiteX7" fmla="*/ 405918 w 1174818"/>
                <a:gd name="connsiteY7" fmla="*/ 723966 h 2143094"/>
                <a:gd name="connsiteX8" fmla="*/ 638128 w 1174818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52974 w 1154197"/>
                <a:gd name="connsiteY5" fmla="*/ 1132564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309206 w 1154197"/>
                <a:gd name="connsiteY5" fmla="*/ 1171780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84130 w 1220820"/>
                <a:gd name="connsiteY0" fmla="*/ 260447 h 2143094"/>
                <a:gd name="connsiteX1" fmla="*/ 915663 w 1220820"/>
                <a:gd name="connsiteY1" fmla="*/ 666365 h 2143094"/>
                <a:gd name="connsiteX2" fmla="*/ 1177014 w 1220820"/>
                <a:gd name="connsiteY2" fmla="*/ 0 h 2143094"/>
                <a:gd name="connsiteX3" fmla="*/ 786703 w 1220820"/>
                <a:gd name="connsiteY3" fmla="*/ 2071086 h 2143094"/>
                <a:gd name="connsiteX4" fmla="*/ 498671 w 1220820"/>
                <a:gd name="connsiteY4" fmla="*/ 2143094 h 2143094"/>
                <a:gd name="connsiteX5" fmla="*/ 375829 w 1220820"/>
                <a:gd name="connsiteY5" fmla="*/ 1171780 h 2143094"/>
                <a:gd name="connsiteX6" fmla="*/ 66623 w 1220820"/>
                <a:gd name="connsiteY6" fmla="*/ 270886 h 2143094"/>
                <a:gd name="connsiteX7" fmla="*/ 451920 w 1220820"/>
                <a:gd name="connsiteY7" fmla="*/ 723966 h 2143094"/>
                <a:gd name="connsiteX8" fmla="*/ 684130 w 1220820"/>
                <a:gd name="connsiteY8" fmla="*/ 260447 h 2143094"/>
                <a:gd name="connsiteX0" fmla="*/ 684130 w 1220820"/>
                <a:gd name="connsiteY0" fmla="*/ 260447 h 2143094"/>
                <a:gd name="connsiteX1" fmla="*/ 915663 w 1220820"/>
                <a:gd name="connsiteY1" fmla="*/ 666365 h 2143094"/>
                <a:gd name="connsiteX2" fmla="*/ 1177014 w 1220820"/>
                <a:gd name="connsiteY2" fmla="*/ 0 h 2143094"/>
                <a:gd name="connsiteX3" fmla="*/ 786703 w 1220820"/>
                <a:gd name="connsiteY3" fmla="*/ 2071086 h 2143094"/>
                <a:gd name="connsiteX4" fmla="*/ 498671 w 1220820"/>
                <a:gd name="connsiteY4" fmla="*/ 2143094 h 2143094"/>
                <a:gd name="connsiteX5" fmla="*/ 375829 w 1220820"/>
                <a:gd name="connsiteY5" fmla="*/ 1171780 h 2143094"/>
                <a:gd name="connsiteX6" fmla="*/ 66623 w 1220820"/>
                <a:gd name="connsiteY6" fmla="*/ 270886 h 2143094"/>
                <a:gd name="connsiteX7" fmla="*/ 451920 w 1220820"/>
                <a:gd name="connsiteY7" fmla="*/ 723966 h 2143094"/>
                <a:gd name="connsiteX8" fmla="*/ 684130 w 1220820"/>
                <a:gd name="connsiteY8" fmla="*/ 260447 h 2143094"/>
                <a:gd name="connsiteX0" fmla="*/ 684130 w 1220820"/>
                <a:gd name="connsiteY0" fmla="*/ 260447 h 2143094"/>
                <a:gd name="connsiteX1" fmla="*/ 915663 w 1220820"/>
                <a:gd name="connsiteY1" fmla="*/ 666365 h 2143094"/>
                <a:gd name="connsiteX2" fmla="*/ 1177014 w 1220820"/>
                <a:gd name="connsiteY2" fmla="*/ 0 h 2143094"/>
                <a:gd name="connsiteX3" fmla="*/ 786703 w 1220820"/>
                <a:gd name="connsiteY3" fmla="*/ 2071086 h 2143094"/>
                <a:gd name="connsiteX4" fmla="*/ 498671 w 1220820"/>
                <a:gd name="connsiteY4" fmla="*/ 2143094 h 2143094"/>
                <a:gd name="connsiteX5" fmla="*/ 375829 w 1220820"/>
                <a:gd name="connsiteY5" fmla="*/ 1171780 h 2143094"/>
                <a:gd name="connsiteX6" fmla="*/ 66623 w 1220820"/>
                <a:gd name="connsiteY6" fmla="*/ 270886 h 2143094"/>
                <a:gd name="connsiteX7" fmla="*/ 451920 w 1220820"/>
                <a:gd name="connsiteY7" fmla="*/ 723966 h 2143094"/>
                <a:gd name="connsiteX8" fmla="*/ 684130 w 1220820"/>
                <a:gd name="connsiteY8" fmla="*/ 260447 h 2143094"/>
                <a:gd name="connsiteX0" fmla="*/ 483011 w 1220820"/>
                <a:gd name="connsiteY0" fmla="*/ 0 h 2528314"/>
                <a:gd name="connsiteX1" fmla="*/ 915663 w 1220820"/>
                <a:gd name="connsiteY1" fmla="*/ 1051585 h 2528314"/>
                <a:gd name="connsiteX2" fmla="*/ 1177014 w 1220820"/>
                <a:gd name="connsiteY2" fmla="*/ 385220 h 2528314"/>
                <a:gd name="connsiteX3" fmla="*/ 786703 w 1220820"/>
                <a:gd name="connsiteY3" fmla="*/ 2456306 h 2528314"/>
                <a:gd name="connsiteX4" fmla="*/ 498671 w 1220820"/>
                <a:gd name="connsiteY4" fmla="*/ 2528314 h 2528314"/>
                <a:gd name="connsiteX5" fmla="*/ 375829 w 1220820"/>
                <a:gd name="connsiteY5" fmla="*/ 1557000 h 2528314"/>
                <a:gd name="connsiteX6" fmla="*/ 66623 w 1220820"/>
                <a:gd name="connsiteY6" fmla="*/ 656106 h 2528314"/>
                <a:gd name="connsiteX7" fmla="*/ 451920 w 1220820"/>
                <a:gd name="connsiteY7" fmla="*/ 1109186 h 2528314"/>
                <a:gd name="connsiteX8" fmla="*/ 483011 w 1220820"/>
                <a:gd name="connsiteY8" fmla="*/ 0 h 2528314"/>
                <a:gd name="connsiteX0" fmla="*/ 483011 w 1220820"/>
                <a:gd name="connsiteY0" fmla="*/ 0 h 2528314"/>
                <a:gd name="connsiteX1" fmla="*/ 915663 w 1220820"/>
                <a:gd name="connsiteY1" fmla="*/ 1051585 h 2528314"/>
                <a:gd name="connsiteX2" fmla="*/ 1177014 w 1220820"/>
                <a:gd name="connsiteY2" fmla="*/ 385220 h 2528314"/>
                <a:gd name="connsiteX3" fmla="*/ 786703 w 1220820"/>
                <a:gd name="connsiteY3" fmla="*/ 2456306 h 2528314"/>
                <a:gd name="connsiteX4" fmla="*/ 498671 w 1220820"/>
                <a:gd name="connsiteY4" fmla="*/ 2528314 h 2528314"/>
                <a:gd name="connsiteX5" fmla="*/ 375829 w 1220820"/>
                <a:gd name="connsiteY5" fmla="*/ 1557000 h 2528314"/>
                <a:gd name="connsiteX6" fmla="*/ 66623 w 1220820"/>
                <a:gd name="connsiteY6" fmla="*/ 656106 h 2528314"/>
                <a:gd name="connsiteX7" fmla="*/ 451920 w 1220820"/>
                <a:gd name="connsiteY7" fmla="*/ 1109186 h 2528314"/>
                <a:gd name="connsiteX8" fmla="*/ 483011 w 1220820"/>
                <a:gd name="connsiteY8" fmla="*/ 0 h 2528314"/>
                <a:gd name="connsiteX0" fmla="*/ 483011 w 1220820"/>
                <a:gd name="connsiteY0" fmla="*/ 0 h 2528314"/>
                <a:gd name="connsiteX1" fmla="*/ 915663 w 1220820"/>
                <a:gd name="connsiteY1" fmla="*/ 1051585 h 2528314"/>
                <a:gd name="connsiteX2" fmla="*/ 1177014 w 1220820"/>
                <a:gd name="connsiteY2" fmla="*/ 385220 h 2528314"/>
                <a:gd name="connsiteX3" fmla="*/ 786703 w 1220820"/>
                <a:gd name="connsiteY3" fmla="*/ 2456306 h 2528314"/>
                <a:gd name="connsiteX4" fmla="*/ 498671 w 1220820"/>
                <a:gd name="connsiteY4" fmla="*/ 2528314 h 2528314"/>
                <a:gd name="connsiteX5" fmla="*/ 375829 w 1220820"/>
                <a:gd name="connsiteY5" fmla="*/ 1557000 h 2528314"/>
                <a:gd name="connsiteX6" fmla="*/ 66623 w 1220820"/>
                <a:gd name="connsiteY6" fmla="*/ 656106 h 2528314"/>
                <a:gd name="connsiteX7" fmla="*/ 451920 w 1220820"/>
                <a:gd name="connsiteY7" fmla="*/ 1109186 h 2528314"/>
                <a:gd name="connsiteX8" fmla="*/ 483011 w 1220820"/>
                <a:gd name="connsiteY8" fmla="*/ 0 h 2528314"/>
                <a:gd name="connsiteX0" fmla="*/ 483011 w 1220820"/>
                <a:gd name="connsiteY0" fmla="*/ 0 h 2528314"/>
                <a:gd name="connsiteX1" fmla="*/ 915663 w 1220820"/>
                <a:gd name="connsiteY1" fmla="*/ 1051585 h 2528314"/>
                <a:gd name="connsiteX2" fmla="*/ 1177014 w 1220820"/>
                <a:gd name="connsiteY2" fmla="*/ 385220 h 2528314"/>
                <a:gd name="connsiteX3" fmla="*/ 786703 w 1220820"/>
                <a:gd name="connsiteY3" fmla="*/ 2456306 h 2528314"/>
                <a:gd name="connsiteX4" fmla="*/ 498671 w 1220820"/>
                <a:gd name="connsiteY4" fmla="*/ 2528314 h 2528314"/>
                <a:gd name="connsiteX5" fmla="*/ 375829 w 1220820"/>
                <a:gd name="connsiteY5" fmla="*/ 1557000 h 2528314"/>
                <a:gd name="connsiteX6" fmla="*/ 66623 w 1220820"/>
                <a:gd name="connsiteY6" fmla="*/ 656106 h 2528314"/>
                <a:gd name="connsiteX7" fmla="*/ 451920 w 1220820"/>
                <a:gd name="connsiteY7" fmla="*/ 1109186 h 2528314"/>
                <a:gd name="connsiteX8" fmla="*/ 483011 w 1220820"/>
                <a:gd name="connsiteY8" fmla="*/ 0 h 2528314"/>
                <a:gd name="connsiteX0" fmla="*/ 483011 w 1474994"/>
                <a:gd name="connsiteY0" fmla="*/ 0 h 2528314"/>
                <a:gd name="connsiteX1" fmla="*/ 915663 w 1474994"/>
                <a:gd name="connsiteY1" fmla="*/ 1051585 h 2528314"/>
                <a:gd name="connsiteX2" fmla="*/ 1177014 w 1474994"/>
                <a:gd name="connsiteY2" fmla="*/ 385220 h 2528314"/>
                <a:gd name="connsiteX3" fmla="*/ 786703 w 1474994"/>
                <a:gd name="connsiteY3" fmla="*/ 2456306 h 2528314"/>
                <a:gd name="connsiteX4" fmla="*/ 498671 w 1474994"/>
                <a:gd name="connsiteY4" fmla="*/ 2528314 h 2528314"/>
                <a:gd name="connsiteX5" fmla="*/ 375829 w 1474994"/>
                <a:gd name="connsiteY5" fmla="*/ 1557000 h 2528314"/>
                <a:gd name="connsiteX6" fmla="*/ 66623 w 1474994"/>
                <a:gd name="connsiteY6" fmla="*/ 656106 h 2528314"/>
                <a:gd name="connsiteX7" fmla="*/ 451920 w 1474994"/>
                <a:gd name="connsiteY7" fmla="*/ 1109186 h 2528314"/>
                <a:gd name="connsiteX8" fmla="*/ 483011 w 1474994"/>
                <a:gd name="connsiteY8" fmla="*/ 0 h 2528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74994" h="2528314">
                  <a:moveTo>
                    <a:pt x="483011" y="0"/>
                  </a:moveTo>
                  <a:cubicBezTo>
                    <a:pt x="625357" y="671796"/>
                    <a:pt x="629945" y="843074"/>
                    <a:pt x="915663" y="1051585"/>
                  </a:cubicBezTo>
                  <a:cubicBezTo>
                    <a:pt x="1069769" y="649255"/>
                    <a:pt x="1034573" y="860946"/>
                    <a:pt x="1177014" y="385220"/>
                  </a:cubicBezTo>
                  <a:cubicBezTo>
                    <a:pt x="1474994" y="1238823"/>
                    <a:pt x="916807" y="1765944"/>
                    <a:pt x="786703" y="2456306"/>
                  </a:cubicBezTo>
                  <a:lnTo>
                    <a:pt x="498671" y="2528314"/>
                  </a:lnTo>
                  <a:lnTo>
                    <a:pt x="375829" y="1557000"/>
                  </a:lnTo>
                  <a:cubicBezTo>
                    <a:pt x="272760" y="1256702"/>
                    <a:pt x="0" y="1070200"/>
                    <a:pt x="66623" y="656106"/>
                  </a:cubicBezTo>
                  <a:cubicBezTo>
                    <a:pt x="349312" y="1045777"/>
                    <a:pt x="155571" y="909183"/>
                    <a:pt x="451920" y="1109186"/>
                  </a:cubicBezTo>
                  <a:cubicBezTo>
                    <a:pt x="475923" y="941167"/>
                    <a:pt x="483011" y="0"/>
                    <a:pt x="483011" y="0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rot="2050810" flipV="1">
              <a:off x="2251927" y="3227967"/>
              <a:ext cx="1126104" cy="1821071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" name="Полилиния 13"/>
            <p:cNvSpPr/>
            <p:nvPr/>
          </p:nvSpPr>
          <p:spPr>
            <a:xfrm rot="21098252" flipH="1" flipV="1">
              <a:off x="3763167" y="3646604"/>
              <a:ext cx="1130289" cy="1821071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5" name="Полилиния 14"/>
            <p:cNvSpPr/>
            <p:nvPr/>
          </p:nvSpPr>
          <p:spPr>
            <a:xfrm rot="7492493" flipH="1">
              <a:off x="4621335" y="3173568"/>
              <a:ext cx="1025661" cy="1687060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110391"/>
                <a:gd name="connsiteY0" fmla="*/ 146302 h 2143094"/>
                <a:gd name="connsiteX1" fmla="*/ 648072 w 1110391"/>
                <a:gd name="connsiteY1" fmla="*/ 1206990 h 2143094"/>
                <a:gd name="connsiteX2" fmla="*/ 1110391 w 1110391"/>
                <a:gd name="connsiteY2" fmla="*/ 0 h 2143094"/>
                <a:gd name="connsiteX3" fmla="*/ 720080 w 1110391"/>
                <a:gd name="connsiteY3" fmla="*/ 2071086 h 2143094"/>
                <a:gd name="connsiteX4" fmla="*/ 432048 w 1110391"/>
                <a:gd name="connsiteY4" fmla="*/ 2143094 h 2143094"/>
                <a:gd name="connsiteX5" fmla="*/ 0 w 1110391"/>
                <a:gd name="connsiteY5" fmla="*/ 270886 h 2143094"/>
                <a:gd name="connsiteX6" fmla="*/ 432048 w 1110391"/>
                <a:gd name="connsiteY6" fmla="*/ 1206990 h 2143094"/>
                <a:gd name="connsiteX7" fmla="*/ 523488 w 1110391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356609 w 1154197"/>
                <a:gd name="connsiteY0" fmla="*/ 347189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356609 w 1154197"/>
                <a:gd name="connsiteY7" fmla="*/ 347189 h 2143094"/>
                <a:gd name="connsiteX0" fmla="*/ 617507 w 1154197"/>
                <a:gd name="connsiteY0" fmla="*/ 260447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38128 w 1174818"/>
                <a:gd name="connsiteY0" fmla="*/ 260447 h 2143094"/>
                <a:gd name="connsiteX1" fmla="*/ 869661 w 1174818"/>
                <a:gd name="connsiteY1" fmla="*/ 666365 h 2143094"/>
                <a:gd name="connsiteX2" fmla="*/ 1131012 w 1174818"/>
                <a:gd name="connsiteY2" fmla="*/ 0 h 2143094"/>
                <a:gd name="connsiteX3" fmla="*/ 740701 w 1174818"/>
                <a:gd name="connsiteY3" fmla="*/ 2071086 h 2143094"/>
                <a:gd name="connsiteX4" fmla="*/ 452669 w 1174818"/>
                <a:gd name="connsiteY4" fmla="*/ 2143094 h 2143094"/>
                <a:gd name="connsiteX5" fmla="*/ 0 w 1174818"/>
                <a:gd name="connsiteY5" fmla="*/ 955499 h 2143094"/>
                <a:gd name="connsiteX6" fmla="*/ 20621 w 1174818"/>
                <a:gd name="connsiteY6" fmla="*/ 270886 h 2143094"/>
                <a:gd name="connsiteX7" fmla="*/ 405918 w 1174818"/>
                <a:gd name="connsiteY7" fmla="*/ 723966 h 2143094"/>
                <a:gd name="connsiteX8" fmla="*/ 638128 w 1174818"/>
                <a:gd name="connsiteY8" fmla="*/ 260447 h 2143094"/>
                <a:gd name="connsiteX0" fmla="*/ 638128 w 1174818"/>
                <a:gd name="connsiteY0" fmla="*/ 260447 h 2143094"/>
                <a:gd name="connsiteX1" fmla="*/ 869661 w 1174818"/>
                <a:gd name="connsiteY1" fmla="*/ 666365 h 2143094"/>
                <a:gd name="connsiteX2" fmla="*/ 1131012 w 1174818"/>
                <a:gd name="connsiteY2" fmla="*/ 0 h 2143094"/>
                <a:gd name="connsiteX3" fmla="*/ 740701 w 1174818"/>
                <a:gd name="connsiteY3" fmla="*/ 2071086 h 2143094"/>
                <a:gd name="connsiteX4" fmla="*/ 452669 w 1174818"/>
                <a:gd name="connsiteY4" fmla="*/ 2143094 h 2143094"/>
                <a:gd name="connsiteX5" fmla="*/ 0 w 1174818"/>
                <a:gd name="connsiteY5" fmla="*/ 955499 h 2143094"/>
                <a:gd name="connsiteX6" fmla="*/ 20621 w 1174818"/>
                <a:gd name="connsiteY6" fmla="*/ 270886 h 2143094"/>
                <a:gd name="connsiteX7" fmla="*/ 405918 w 1174818"/>
                <a:gd name="connsiteY7" fmla="*/ 723966 h 2143094"/>
                <a:gd name="connsiteX8" fmla="*/ 638128 w 1174818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195933 w 1154197"/>
                <a:gd name="connsiteY5" fmla="*/ 953513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195933 w 1154197"/>
                <a:gd name="connsiteY5" fmla="*/ 953513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195933 w 1154197"/>
                <a:gd name="connsiteY5" fmla="*/ 953513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195933 w 1154197"/>
                <a:gd name="connsiteY5" fmla="*/ 953513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195933 w 1154197"/>
                <a:gd name="connsiteY5" fmla="*/ 953513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308856"/>
                <a:gd name="connsiteY0" fmla="*/ 260447 h 2143094"/>
                <a:gd name="connsiteX1" fmla="*/ 849040 w 1308856"/>
                <a:gd name="connsiteY1" fmla="*/ 666365 h 2143094"/>
                <a:gd name="connsiteX2" fmla="*/ 1110391 w 1308856"/>
                <a:gd name="connsiteY2" fmla="*/ 0 h 2143094"/>
                <a:gd name="connsiteX3" fmla="*/ 720080 w 1308856"/>
                <a:gd name="connsiteY3" fmla="*/ 2071086 h 2143094"/>
                <a:gd name="connsiteX4" fmla="*/ 432048 w 1308856"/>
                <a:gd name="connsiteY4" fmla="*/ 2143094 h 2143094"/>
                <a:gd name="connsiteX5" fmla="*/ 195933 w 1308856"/>
                <a:gd name="connsiteY5" fmla="*/ 953513 h 2143094"/>
                <a:gd name="connsiteX6" fmla="*/ 0 w 1308856"/>
                <a:gd name="connsiteY6" fmla="*/ 270886 h 2143094"/>
                <a:gd name="connsiteX7" fmla="*/ 385297 w 1308856"/>
                <a:gd name="connsiteY7" fmla="*/ 723966 h 2143094"/>
                <a:gd name="connsiteX8" fmla="*/ 617507 w 1308856"/>
                <a:gd name="connsiteY8" fmla="*/ 260447 h 2143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08856" h="2143094">
                  <a:moveTo>
                    <a:pt x="617507" y="260447"/>
                  </a:moveTo>
                  <a:cubicBezTo>
                    <a:pt x="851766" y="837075"/>
                    <a:pt x="635595" y="553508"/>
                    <a:pt x="849040" y="666365"/>
                  </a:cubicBezTo>
                  <a:cubicBezTo>
                    <a:pt x="1003146" y="264035"/>
                    <a:pt x="860715" y="640233"/>
                    <a:pt x="1110391" y="0"/>
                  </a:cubicBezTo>
                  <a:cubicBezTo>
                    <a:pt x="1308856" y="831905"/>
                    <a:pt x="850184" y="1380724"/>
                    <a:pt x="720080" y="2071086"/>
                  </a:cubicBezTo>
                  <a:lnTo>
                    <a:pt x="432048" y="2143094"/>
                  </a:lnTo>
                  <a:cubicBezTo>
                    <a:pt x="281158" y="1747229"/>
                    <a:pt x="169180" y="1690723"/>
                    <a:pt x="195933" y="953513"/>
                  </a:cubicBezTo>
                  <a:lnTo>
                    <a:pt x="0" y="270886"/>
                  </a:lnTo>
                  <a:cubicBezTo>
                    <a:pt x="128432" y="421913"/>
                    <a:pt x="258387" y="386893"/>
                    <a:pt x="385297" y="723966"/>
                  </a:cubicBezTo>
                  <a:cubicBezTo>
                    <a:pt x="555933" y="542277"/>
                    <a:pt x="617507" y="260447"/>
                    <a:pt x="617507" y="260447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" name="Полилиния 15"/>
            <p:cNvSpPr/>
            <p:nvPr/>
          </p:nvSpPr>
          <p:spPr>
            <a:xfrm rot="15698252" flipV="1">
              <a:off x="4908095" y="2526769"/>
              <a:ext cx="912628" cy="1318672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" name="Полилиния 16"/>
            <p:cNvSpPr/>
            <p:nvPr/>
          </p:nvSpPr>
          <p:spPr>
            <a:xfrm rot="15698252">
              <a:off x="2325175" y="2639807"/>
              <a:ext cx="807968" cy="1691248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" name="Полилиния 17"/>
            <p:cNvSpPr/>
            <p:nvPr/>
          </p:nvSpPr>
          <p:spPr>
            <a:xfrm rot="12247540">
              <a:off x="3365471" y="3788941"/>
              <a:ext cx="544213" cy="916816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9" name="Полилиния 18"/>
            <p:cNvSpPr/>
            <p:nvPr/>
          </p:nvSpPr>
          <p:spPr>
            <a:xfrm rot="10800000" flipV="1">
              <a:off x="3779912" y="908720"/>
              <a:ext cx="987957" cy="1607565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grpSp>
          <p:nvGrpSpPr>
            <p:cNvPr id="20" name="Группа 191"/>
            <p:cNvGrpSpPr/>
            <p:nvPr/>
          </p:nvGrpSpPr>
          <p:grpSpPr>
            <a:xfrm>
              <a:off x="3275856" y="2420888"/>
              <a:ext cx="1512168" cy="1512168"/>
              <a:chOff x="3275856" y="2420888"/>
              <a:chExt cx="1512168" cy="1512168"/>
            </a:xfrm>
            <a:effectLst>
              <a:glow rad="63500">
                <a:schemeClr val="accent6">
                  <a:satMod val="175000"/>
                  <a:alpha val="40000"/>
                </a:schemeClr>
              </a:glow>
            </a:effectLst>
          </p:grpSpPr>
          <p:sp>
            <p:nvSpPr>
              <p:cNvPr id="21" name="Овал 20"/>
              <p:cNvSpPr/>
              <p:nvPr/>
            </p:nvSpPr>
            <p:spPr>
              <a:xfrm>
                <a:off x="3275856" y="2420888"/>
                <a:ext cx="1512168" cy="1512168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2" name="Овал 21"/>
              <p:cNvSpPr/>
              <p:nvPr/>
            </p:nvSpPr>
            <p:spPr>
              <a:xfrm>
                <a:off x="3419872" y="2564904"/>
                <a:ext cx="1224136" cy="1224136"/>
              </a:xfrm>
              <a:prstGeom prst="ellipse">
                <a:avLst/>
              </a:prstGeom>
              <a:solidFill>
                <a:srgbClr val="FFFF66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sp>
        <p:nvSpPr>
          <p:cNvPr id="23" name="Облако 22"/>
          <p:cNvSpPr/>
          <p:nvPr/>
        </p:nvSpPr>
        <p:spPr>
          <a:xfrm>
            <a:off x="5715008" y="214290"/>
            <a:ext cx="3286148" cy="1143008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за  прелесть эти сказки…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2357430"/>
            <a:ext cx="2700000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357554" y="1285860"/>
            <a:ext cx="2700000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357554" y="3643314"/>
            <a:ext cx="2700000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6286512" y="2500306"/>
            <a:ext cx="2700000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9"/>
          <p:cNvGrpSpPr>
            <a:grpSpLocks/>
          </p:cNvGrpSpPr>
          <p:nvPr/>
        </p:nvGrpSpPr>
        <p:grpSpPr bwMode="auto">
          <a:xfrm>
            <a:off x="785786" y="0"/>
            <a:ext cx="1643106" cy="1928802"/>
            <a:chOff x="1824929" y="908720"/>
            <a:chExt cx="4261609" cy="4558955"/>
          </a:xfrm>
        </p:grpSpPr>
        <p:sp>
          <p:nvSpPr>
            <p:cNvPr id="10" name="Полилиния 9"/>
            <p:cNvSpPr/>
            <p:nvPr/>
          </p:nvSpPr>
          <p:spPr>
            <a:xfrm rot="20265588">
              <a:off x="2641250" y="984075"/>
              <a:ext cx="1130289" cy="1821071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" name="Полилиния 10"/>
            <p:cNvSpPr/>
            <p:nvPr/>
          </p:nvSpPr>
          <p:spPr>
            <a:xfrm rot="17303418">
              <a:off x="2147258" y="1750201"/>
              <a:ext cx="1038219" cy="1682875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110391"/>
                <a:gd name="connsiteY0" fmla="*/ 146302 h 2143094"/>
                <a:gd name="connsiteX1" fmla="*/ 648072 w 1110391"/>
                <a:gd name="connsiteY1" fmla="*/ 1206990 h 2143094"/>
                <a:gd name="connsiteX2" fmla="*/ 1110391 w 1110391"/>
                <a:gd name="connsiteY2" fmla="*/ 0 h 2143094"/>
                <a:gd name="connsiteX3" fmla="*/ 720080 w 1110391"/>
                <a:gd name="connsiteY3" fmla="*/ 2071086 h 2143094"/>
                <a:gd name="connsiteX4" fmla="*/ 432048 w 1110391"/>
                <a:gd name="connsiteY4" fmla="*/ 2143094 h 2143094"/>
                <a:gd name="connsiteX5" fmla="*/ 0 w 1110391"/>
                <a:gd name="connsiteY5" fmla="*/ 270886 h 2143094"/>
                <a:gd name="connsiteX6" fmla="*/ 432048 w 1110391"/>
                <a:gd name="connsiteY6" fmla="*/ 1206990 h 2143094"/>
                <a:gd name="connsiteX7" fmla="*/ 523488 w 1110391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356609 w 1154197"/>
                <a:gd name="connsiteY0" fmla="*/ 347189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356609 w 1154197"/>
                <a:gd name="connsiteY7" fmla="*/ 347189 h 2143094"/>
                <a:gd name="connsiteX0" fmla="*/ 617507 w 1154197"/>
                <a:gd name="connsiteY0" fmla="*/ 260447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38128 w 1174818"/>
                <a:gd name="connsiteY0" fmla="*/ 260447 h 2143094"/>
                <a:gd name="connsiteX1" fmla="*/ 869661 w 1174818"/>
                <a:gd name="connsiteY1" fmla="*/ 666365 h 2143094"/>
                <a:gd name="connsiteX2" fmla="*/ 1131012 w 1174818"/>
                <a:gd name="connsiteY2" fmla="*/ 0 h 2143094"/>
                <a:gd name="connsiteX3" fmla="*/ 740701 w 1174818"/>
                <a:gd name="connsiteY3" fmla="*/ 2071086 h 2143094"/>
                <a:gd name="connsiteX4" fmla="*/ 452669 w 1174818"/>
                <a:gd name="connsiteY4" fmla="*/ 2143094 h 2143094"/>
                <a:gd name="connsiteX5" fmla="*/ 0 w 1174818"/>
                <a:gd name="connsiteY5" fmla="*/ 955499 h 2143094"/>
                <a:gd name="connsiteX6" fmla="*/ 20621 w 1174818"/>
                <a:gd name="connsiteY6" fmla="*/ 270886 h 2143094"/>
                <a:gd name="connsiteX7" fmla="*/ 405918 w 1174818"/>
                <a:gd name="connsiteY7" fmla="*/ 723966 h 2143094"/>
                <a:gd name="connsiteX8" fmla="*/ 638128 w 1174818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617507 w 1154197"/>
                <a:gd name="connsiteY7" fmla="*/ 260447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356835 w 1154197"/>
                <a:gd name="connsiteY7" fmla="*/ 57376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356835 w 1154197"/>
                <a:gd name="connsiteY7" fmla="*/ 57376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211590 w 1154197"/>
                <a:gd name="connsiteY7" fmla="*/ 491980 h 2143094"/>
                <a:gd name="connsiteX8" fmla="*/ 356835 w 1154197"/>
                <a:gd name="connsiteY8" fmla="*/ 57376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501402 w 1154197"/>
                <a:gd name="connsiteY7" fmla="*/ 492207 h 2143094"/>
                <a:gd name="connsiteX8" fmla="*/ 356835 w 1154197"/>
                <a:gd name="connsiteY8" fmla="*/ 57376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501402 w 1154197"/>
                <a:gd name="connsiteY7" fmla="*/ 492207 h 2143094"/>
                <a:gd name="connsiteX8" fmla="*/ 356835 w 1154197"/>
                <a:gd name="connsiteY8" fmla="*/ 57376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501402 w 1154197"/>
                <a:gd name="connsiteY7" fmla="*/ 492207 h 2143094"/>
                <a:gd name="connsiteX8" fmla="*/ 356835 w 1154197"/>
                <a:gd name="connsiteY8" fmla="*/ 57376 h 2143094"/>
                <a:gd name="connsiteX0" fmla="*/ 356835 w 1318871"/>
                <a:gd name="connsiteY0" fmla="*/ 57376 h 2143094"/>
                <a:gd name="connsiteX1" fmla="*/ 849040 w 1318871"/>
                <a:gd name="connsiteY1" fmla="*/ 666365 h 2143094"/>
                <a:gd name="connsiteX2" fmla="*/ 1110391 w 1318871"/>
                <a:gd name="connsiteY2" fmla="*/ 0 h 2143094"/>
                <a:gd name="connsiteX3" fmla="*/ 720080 w 1318871"/>
                <a:gd name="connsiteY3" fmla="*/ 2071086 h 2143094"/>
                <a:gd name="connsiteX4" fmla="*/ 432048 w 1318871"/>
                <a:gd name="connsiteY4" fmla="*/ 2143094 h 2143094"/>
                <a:gd name="connsiteX5" fmla="*/ 0 w 1318871"/>
                <a:gd name="connsiteY5" fmla="*/ 270886 h 2143094"/>
                <a:gd name="connsiteX6" fmla="*/ 529864 w 1318871"/>
                <a:gd name="connsiteY6" fmla="*/ 1158797 h 2143094"/>
                <a:gd name="connsiteX7" fmla="*/ 501402 w 1318871"/>
                <a:gd name="connsiteY7" fmla="*/ 492207 h 2143094"/>
                <a:gd name="connsiteX8" fmla="*/ 356835 w 1318871"/>
                <a:gd name="connsiteY8" fmla="*/ 57376 h 2143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8871" h="2143094">
                  <a:moveTo>
                    <a:pt x="356835" y="57376"/>
                  </a:moveTo>
                  <a:cubicBezTo>
                    <a:pt x="868016" y="457069"/>
                    <a:pt x="719748" y="585175"/>
                    <a:pt x="849040" y="666365"/>
                  </a:cubicBezTo>
                  <a:cubicBezTo>
                    <a:pt x="1003146" y="264035"/>
                    <a:pt x="849618" y="539396"/>
                    <a:pt x="1110391" y="0"/>
                  </a:cubicBezTo>
                  <a:cubicBezTo>
                    <a:pt x="1318871" y="903229"/>
                    <a:pt x="850184" y="1380724"/>
                    <a:pt x="720080" y="2071086"/>
                  </a:cubicBezTo>
                  <a:lnTo>
                    <a:pt x="432048" y="2143094"/>
                  </a:lnTo>
                  <a:cubicBezTo>
                    <a:pt x="288032" y="1519025"/>
                    <a:pt x="82168" y="1743308"/>
                    <a:pt x="0" y="270886"/>
                  </a:cubicBezTo>
                  <a:cubicBezTo>
                    <a:pt x="145323" y="781621"/>
                    <a:pt x="163104" y="853393"/>
                    <a:pt x="529864" y="1158797"/>
                  </a:cubicBezTo>
                  <a:cubicBezTo>
                    <a:pt x="600873" y="1175323"/>
                    <a:pt x="615245" y="805375"/>
                    <a:pt x="501402" y="492207"/>
                  </a:cubicBezTo>
                  <a:cubicBezTo>
                    <a:pt x="472564" y="308637"/>
                    <a:pt x="286337" y="7989"/>
                    <a:pt x="356835" y="57376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rot="3222096" flipH="1">
              <a:off x="4512490" y="1205980"/>
              <a:ext cx="1159625" cy="1988470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110391"/>
                <a:gd name="connsiteY0" fmla="*/ 146302 h 2143094"/>
                <a:gd name="connsiteX1" fmla="*/ 648072 w 1110391"/>
                <a:gd name="connsiteY1" fmla="*/ 1206990 h 2143094"/>
                <a:gd name="connsiteX2" fmla="*/ 1110391 w 1110391"/>
                <a:gd name="connsiteY2" fmla="*/ 0 h 2143094"/>
                <a:gd name="connsiteX3" fmla="*/ 720080 w 1110391"/>
                <a:gd name="connsiteY3" fmla="*/ 2071086 h 2143094"/>
                <a:gd name="connsiteX4" fmla="*/ 432048 w 1110391"/>
                <a:gd name="connsiteY4" fmla="*/ 2143094 h 2143094"/>
                <a:gd name="connsiteX5" fmla="*/ 0 w 1110391"/>
                <a:gd name="connsiteY5" fmla="*/ 270886 h 2143094"/>
                <a:gd name="connsiteX6" fmla="*/ 432048 w 1110391"/>
                <a:gd name="connsiteY6" fmla="*/ 1206990 h 2143094"/>
                <a:gd name="connsiteX7" fmla="*/ 523488 w 1110391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356609 w 1154197"/>
                <a:gd name="connsiteY0" fmla="*/ 347189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356609 w 1154197"/>
                <a:gd name="connsiteY7" fmla="*/ 347189 h 2143094"/>
                <a:gd name="connsiteX0" fmla="*/ 617507 w 1154197"/>
                <a:gd name="connsiteY0" fmla="*/ 260447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38128 w 1174818"/>
                <a:gd name="connsiteY0" fmla="*/ 260447 h 2143094"/>
                <a:gd name="connsiteX1" fmla="*/ 869661 w 1174818"/>
                <a:gd name="connsiteY1" fmla="*/ 666365 h 2143094"/>
                <a:gd name="connsiteX2" fmla="*/ 1131012 w 1174818"/>
                <a:gd name="connsiteY2" fmla="*/ 0 h 2143094"/>
                <a:gd name="connsiteX3" fmla="*/ 740701 w 1174818"/>
                <a:gd name="connsiteY3" fmla="*/ 2071086 h 2143094"/>
                <a:gd name="connsiteX4" fmla="*/ 452669 w 1174818"/>
                <a:gd name="connsiteY4" fmla="*/ 2143094 h 2143094"/>
                <a:gd name="connsiteX5" fmla="*/ 0 w 1174818"/>
                <a:gd name="connsiteY5" fmla="*/ 955499 h 2143094"/>
                <a:gd name="connsiteX6" fmla="*/ 20621 w 1174818"/>
                <a:gd name="connsiteY6" fmla="*/ 270886 h 2143094"/>
                <a:gd name="connsiteX7" fmla="*/ 405918 w 1174818"/>
                <a:gd name="connsiteY7" fmla="*/ 723966 h 2143094"/>
                <a:gd name="connsiteX8" fmla="*/ 638128 w 1174818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52974 w 1154197"/>
                <a:gd name="connsiteY5" fmla="*/ 1132564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309206 w 1154197"/>
                <a:gd name="connsiteY5" fmla="*/ 1171780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84130 w 1220820"/>
                <a:gd name="connsiteY0" fmla="*/ 260447 h 2143094"/>
                <a:gd name="connsiteX1" fmla="*/ 915663 w 1220820"/>
                <a:gd name="connsiteY1" fmla="*/ 666365 h 2143094"/>
                <a:gd name="connsiteX2" fmla="*/ 1177014 w 1220820"/>
                <a:gd name="connsiteY2" fmla="*/ 0 h 2143094"/>
                <a:gd name="connsiteX3" fmla="*/ 786703 w 1220820"/>
                <a:gd name="connsiteY3" fmla="*/ 2071086 h 2143094"/>
                <a:gd name="connsiteX4" fmla="*/ 498671 w 1220820"/>
                <a:gd name="connsiteY4" fmla="*/ 2143094 h 2143094"/>
                <a:gd name="connsiteX5" fmla="*/ 375829 w 1220820"/>
                <a:gd name="connsiteY5" fmla="*/ 1171780 h 2143094"/>
                <a:gd name="connsiteX6" fmla="*/ 66623 w 1220820"/>
                <a:gd name="connsiteY6" fmla="*/ 270886 h 2143094"/>
                <a:gd name="connsiteX7" fmla="*/ 451920 w 1220820"/>
                <a:gd name="connsiteY7" fmla="*/ 723966 h 2143094"/>
                <a:gd name="connsiteX8" fmla="*/ 684130 w 1220820"/>
                <a:gd name="connsiteY8" fmla="*/ 260447 h 2143094"/>
                <a:gd name="connsiteX0" fmla="*/ 684130 w 1220820"/>
                <a:gd name="connsiteY0" fmla="*/ 260447 h 2143094"/>
                <a:gd name="connsiteX1" fmla="*/ 915663 w 1220820"/>
                <a:gd name="connsiteY1" fmla="*/ 666365 h 2143094"/>
                <a:gd name="connsiteX2" fmla="*/ 1177014 w 1220820"/>
                <a:gd name="connsiteY2" fmla="*/ 0 h 2143094"/>
                <a:gd name="connsiteX3" fmla="*/ 786703 w 1220820"/>
                <a:gd name="connsiteY3" fmla="*/ 2071086 h 2143094"/>
                <a:gd name="connsiteX4" fmla="*/ 498671 w 1220820"/>
                <a:gd name="connsiteY4" fmla="*/ 2143094 h 2143094"/>
                <a:gd name="connsiteX5" fmla="*/ 375829 w 1220820"/>
                <a:gd name="connsiteY5" fmla="*/ 1171780 h 2143094"/>
                <a:gd name="connsiteX6" fmla="*/ 66623 w 1220820"/>
                <a:gd name="connsiteY6" fmla="*/ 270886 h 2143094"/>
                <a:gd name="connsiteX7" fmla="*/ 451920 w 1220820"/>
                <a:gd name="connsiteY7" fmla="*/ 723966 h 2143094"/>
                <a:gd name="connsiteX8" fmla="*/ 684130 w 1220820"/>
                <a:gd name="connsiteY8" fmla="*/ 260447 h 2143094"/>
                <a:gd name="connsiteX0" fmla="*/ 684130 w 1220820"/>
                <a:gd name="connsiteY0" fmla="*/ 260447 h 2143094"/>
                <a:gd name="connsiteX1" fmla="*/ 915663 w 1220820"/>
                <a:gd name="connsiteY1" fmla="*/ 666365 h 2143094"/>
                <a:gd name="connsiteX2" fmla="*/ 1177014 w 1220820"/>
                <a:gd name="connsiteY2" fmla="*/ 0 h 2143094"/>
                <a:gd name="connsiteX3" fmla="*/ 786703 w 1220820"/>
                <a:gd name="connsiteY3" fmla="*/ 2071086 h 2143094"/>
                <a:gd name="connsiteX4" fmla="*/ 498671 w 1220820"/>
                <a:gd name="connsiteY4" fmla="*/ 2143094 h 2143094"/>
                <a:gd name="connsiteX5" fmla="*/ 375829 w 1220820"/>
                <a:gd name="connsiteY5" fmla="*/ 1171780 h 2143094"/>
                <a:gd name="connsiteX6" fmla="*/ 66623 w 1220820"/>
                <a:gd name="connsiteY6" fmla="*/ 270886 h 2143094"/>
                <a:gd name="connsiteX7" fmla="*/ 451920 w 1220820"/>
                <a:gd name="connsiteY7" fmla="*/ 723966 h 2143094"/>
                <a:gd name="connsiteX8" fmla="*/ 684130 w 1220820"/>
                <a:gd name="connsiteY8" fmla="*/ 260447 h 2143094"/>
                <a:gd name="connsiteX0" fmla="*/ 483011 w 1220820"/>
                <a:gd name="connsiteY0" fmla="*/ 0 h 2528314"/>
                <a:gd name="connsiteX1" fmla="*/ 915663 w 1220820"/>
                <a:gd name="connsiteY1" fmla="*/ 1051585 h 2528314"/>
                <a:gd name="connsiteX2" fmla="*/ 1177014 w 1220820"/>
                <a:gd name="connsiteY2" fmla="*/ 385220 h 2528314"/>
                <a:gd name="connsiteX3" fmla="*/ 786703 w 1220820"/>
                <a:gd name="connsiteY3" fmla="*/ 2456306 h 2528314"/>
                <a:gd name="connsiteX4" fmla="*/ 498671 w 1220820"/>
                <a:gd name="connsiteY4" fmla="*/ 2528314 h 2528314"/>
                <a:gd name="connsiteX5" fmla="*/ 375829 w 1220820"/>
                <a:gd name="connsiteY5" fmla="*/ 1557000 h 2528314"/>
                <a:gd name="connsiteX6" fmla="*/ 66623 w 1220820"/>
                <a:gd name="connsiteY6" fmla="*/ 656106 h 2528314"/>
                <a:gd name="connsiteX7" fmla="*/ 451920 w 1220820"/>
                <a:gd name="connsiteY7" fmla="*/ 1109186 h 2528314"/>
                <a:gd name="connsiteX8" fmla="*/ 483011 w 1220820"/>
                <a:gd name="connsiteY8" fmla="*/ 0 h 2528314"/>
                <a:gd name="connsiteX0" fmla="*/ 483011 w 1220820"/>
                <a:gd name="connsiteY0" fmla="*/ 0 h 2528314"/>
                <a:gd name="connsiteX1" fmla="*/ 915663 w 1220820"/>
                <a:gd name="connsiteY1" fmla="*/ 1051585 h 2528314"/>
                <a:gd name="connsiteX2" fmla="*/ 1177014 w 1220820"/>
                <a:gd name="connsiteY2" fmla="*/ 385220 h 2528314"/>
                <a:gd name="connsiteX3" fmla="*/ 786703 w 1220820"/>
                <a:gd name="connsiteY3" fmla="*/ 2456306 h 2528314"/>
                <a:gd name="connsiteX4" fmla="*/ 498671 w 1220820"/>
                <a:gd name="connsiteY4" fmla="*/ 2528314 h 2528314"/>
                <a:gd name="connsiteX5" fmla="*/ 375829 w 1220820"/>
                <a:gd name="connsiteY5" fmla="*/ 1557000 h 2528314"/>
                <a:gd name="connsiteX6" fmla="*/ 66623 w 1220820"/>
                <a:gd name="connsiteY6" fmla="*/ 656106 h 2528314"/>
                <a:gd name="connsiteX7" fmla="*/ 451920 w 1220820"/>
                <a:gd name="connsiteY7" fmla="*/ 1109186 h 2528314"/>
                <a:gd name="connsiteX8" fmla="*/ 483011 w 1220820"/>
                <a:gd name="connsiteY8" fmla="*/ 0 h 2528314"/>
                <a:gd name="connsiteX0" fmla="*/ 483011 w 1220820"/>
                <a:gd name="connsiteY0" fmla="*/ 0 h 2528314"/>
                <a:gd name="connsiteX1" fmla="*/ 915663 w 1220820"/>
                <a:gd name="connsiteY1" fmla="*/ 1051585 h 2528314"/>
                <a:gd name="connsiteX2" fmla="*/ 1177014 w 1220820"/>
                <a:gd name="connsiteY2" fmla="*/ 385220 h 2528314"/>
                <a:gd name="connsiteX3" fmla="*/ 786703 w 1220820"/>
                <a:gd name="connsiteY3" fmla="*/ 2456306 h 2528314"/>
                <a:gd name="connsiteX4" fmla="*/ 498671 w 1220820"/>
                <a:gd name="connsiteY4" fmla="*/ 2528314 h 2528314"/>
                <a:gd name="connsiteX5" fmla="*/ 375829 w 1220820"/>
                <a:gd name="connsiteY5" fmla="*/ 1557000 h 2528314"/>
                <a:gd name="connsiteX6" fmla="*/ 66623 w 1220820"/>
                <a:gd name="connsiteY6" fmla="*/ 656106 h 2528314"/>
                <a:gd name="connsiteX7" fmla="*/ 451920 w 1220820"/>
                <a:gd name="connsiteY7" fmla="*/ 1109186 h 2528314"/>
                <a:gd name="connsiteX8" fmla="*/ 483011 w 1220820"/>
                <a:gd name="connsiteY8" fmla="*/ 0 h 2528314"/>
                <a:gd name="connsiteX0" fmla="*/ 483011 w 1220820"/>
                <a:gd name="connsiteY0" fmla="*/ 0 h 2528314"/>
                <a:gd name="connsiteX1" fmla="*/ 915663 w 1220820"/>
                <a:gd name="connsiteY1" fmla="*/ 1051585 h 2528314"/>
                <a:gd name="connsiteX2" fmla="*/ 1177014 w 1220820"/>
                <a:gd name="connsiteY2" fmla="*/ 385220 h 2528314"/>
                <a:gd name="connsiteX3" fmla="*/ 786703 w 1220820"/>
                <a:gd name="connsiteY3" fmla="*/ 2456306 h 2528314"/>
                <a:gd name="connsiteX4" fmla="*/ 498671 w 1220820"/>
                <a:gd name="connsiteY4" fmla="*/ 2528314 h 2528314"/>
                <a:gd name="connsiteX5" fmla="*/ 375829 w 1220820"/>
                <a:gd name="connsiteY5" fmla="*/ 1557000 h 2528314"/>
                <a:gd name="connsiteX6" fmla="*/ 66623 w 1220820"/>
                <a:gd name="connsiteY6" fmla="*/ 656106 h 2528314"/>
                <a:gd name="connsiteX7" fmla="*/ 451920 w 1220820"/>
                <a:gd name="connsiteY7" fmla="*/ 1109186 h 2528314"/>
                <a:gd name="connsiteX8" fmla="*/ 483011 w 1220820"/>
                <a:gd name="connsiteY8" fmla="*/ 0 h 2528314"/>
                <a:gd name="connsiteX0" fmla="*/ 483011 w 1474994"/>
                <a:gd name="connsiteY0" fmla="*/ 0 h 2528314"/>
                <a:gd name="connsiteX1" fmla="*/ 915663 w 1474994"/>
                <a:gd name="connsiteY1" fmla="*/ 1051585 h 2528314"/>
                <a:gd name="connsiteX2" fmla="*/ 1177014 w 1474994"/>
                <a:gd name="connsiteY2" fmla="*/ 385220 h 2528314"/>
                <a:gd name="connsiteX3" fmla="*/ 786703 w 1474994"/>
                <a:gd name="connsiteY3" fmla="*/ 2456306 h 2528314"/>
                <a:gd name="connsiteX4" fmla="*/ 498671 w 1474994"/>
                <a:gd name="connsiteY4" fmla="*/ 2528314 h 2528314"/>
                <a:gd name="connsiteX5" fmla="*/ 375829 w 1474994"/>
                <a:gd name="connsiteY5" fmla="*/ 1557000 h 2528314"/>
                <a:gd name="connsiteX6" fmla="*/ 66623 w 1474994"/>
                <a:gd name="connsiteY6" fmla="*/ 656106 h 2528314"/>
                <a:gd name="connsiteX7" fmla="*/ 451920 w 1474994"/>
                <a:gd name="connsiteY7" fmla="*/ 1109186 h 2528314"/>
                <a:gd name="connsiteX8" fmla="*/ 483011 w 1474994"/>
                <a:gd name="connsiteY8" fmla="*/ 0 h 2528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74994" h="2528314">
                  <a:moveTo>
                    <a:pt x="483011" y="0"/>
                  </a:moveTo>
                  <a:cubicBezTo>
                    <a:pt x="625357" y="671796"/>
                    <a:pt x="629945" y="843074"/>
                    <a:pt x="915663" y="1051585"/>
                  </a:cubicBezTo>
                  <a:cubicBezTo>
                    <a:pt x="1069769" y="649255"/>
                    <a:pt x="1034573" y="860946"/>
                    <a:pt x="1177014" y="385220"/>
                  </a:cubicBezTo>
                  <a:cubicBezTo>
                    <a:pt x="1474994" y="1238823"/>
                    <a:pt x="916807" y="1765944"/>
                    <a:pt x="786703" y="2456306"/>
                  </a:cubicBezTo>
                  <a:lnTo>
                    <a:pt x="498671" y="2528314"/>
                  </a:lnTo>
                  <a:lnTo>
                    <a:pt x="375829" y="1557000"/>
                  </a:lnTo>
                  <a:cubicBezTo>
                    <a:pt x="272760" y="1256702"/>
                    <a:pt x="0" y="1070200"/>
                    <a:pt x="66623" y="656106"/>
                  </a:cubicBezTo>
                  <a:cubicBezTo>
                    <a:pt x="349312" y="1045777"/>
                    <a:pt x="155571" y="909183"/>
                    <a:pt x="451920" y="1109186"/>
                  </a:cubicBezTo>
                  <a:cubicBezTo>
                    <a:pt x="475923" y="941167"/>
                    <a:pt x="483011" y="0"/>
                    <a:pt x="483011" y="0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rot="2050810" flipV="1">
              <a:off x="2251927" y="3227967"/>
              <a:ext cx="1126104" cy="1821071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" name="Полилиния 13"/>
            <p:cNvSpPr/>
            <p:nvPr/>
          </p:nvSpPr>
          <p:spPr>
            <a:xfrm rot="21098252" flipH="1" flipV="1">
              <a:off x="3763167" y="3646604"/>
              <a:ext cx="1130289" cy="1821071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5" name="Полилиния 14"/>
            <p:cNvSpPr/>
            <p:nvPr/>
          </p:nvSpPr>
          <p:spPr>
            <a:xfrm rot="7492493" flipH="1">
              <a:off x="4621335" y="3173568"/>
              <a:ext cx="1025661" cy="1687060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110391"/>
                <a:gd name="connsiteY0" fmla="*/ 146302 h 2143094"/>
                <a:gd name="connsiteX1" fmla="*/ 648072 w 1110391"/>
                <a:gd name="connsiteY1" fmla="*/ 1206990 h 2143094"/>
                <a:gd name="connsiteX2" fmla="*/ 1110391 w 1110391"/>
                <a:gd name="connsiteY2" fmla="*/ 0 h 2143094"/>
                <a:gd name="connsiteX3" fmla="*/ 720080 w 1110391"/>
                <a:gd name="connsiteY3" fmla="*/ 2071086 h 2143094"/>
                <a:gd name="connsiteX4" fmla="*/ 432048 w 1110391"/>
                <a:gd name="connsiteY4" fmla="*/ 2143094 h 2143094"/>
                <a:gd name="connsiteX5" fmla="*/ 0 w 1110391"/>
                <a:gd name="connsiteY5" fmla="*/ 270886 h 2143094"/>
                <a:gd name="connsiteX6" fmla="*/ 432048 w 1110391"/>
                <a:gd name="connsiteY6" fmla="*/ 1206990 h 2143094"/>
                <a:gd name="connsiteX7" fmla="*/ 523488 w 1110391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356609 w 1154197"/>
                <a:gd name="connsiteY0" fmla="*/ 347189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356609 w 1154197"/>
                <a:gd name="connsiteY7" fmla="*/ 347189 h 2143094"/>
                <a:gd name="connsiteX0" fmla="*/ 617507 w 1154197"/>
                <a:gd name="connsiteY0" fmla="*/ 260447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38128 w 1174818"/>
                <a:gd name="connsiteY0" fmla="*/ 260447 h 2143094"/>
                <a:gd name="connsiteX1" fmla="*/ 869661 w 1174818"/>
                <a:gd name="connsiteY1" fmla="*/ 666365 h 2143094"/>
                <a:gd name="connsiteX2" fmla="*/ 1131012 w 1174818"/>
                <a:gd name="connsiteY2" fmla="*/ 0 h 2143094"/>
                <a:gd name="connsiteX3" fmla="*/ 740701 w 1174818"/>
                <a:gd name="connsiteY3" fmla="*/ 2071086 h 2143094"/>
                <a:gd name="connsiteX4" fmla="*/ 452669 w 1174818"/>
                <a:gd name="connsiteY4" fmla="*/ 2143094 h 2143094"/>
                <a:gd name="connsiteX5" fmla="*/ 0 w 1174818"/>
                <a:gd name="connsiteY5" fmla="*/ 955499 h 2143094"/>
                <a:gd name="connsiteX6" fmla="*/ 20621 w 1174818"/>
                <a:gd name="connsiteY6" fmla="*/ 270886 h 2143094"/>
                <a:gd name="connsiteX7" fmla="*/ 405918 w 1174818"/>
                <a:gd name="connsiteY7" fmla="*/ 723966 h 2143094"/>
                <a:gd name="connsiteX8" fmla="*/ 638128 w 1174818"/>
                <a:gd name="connsiteY8" fmla="*/ 260447 h 2143094"/>
                <a:gd name="connsiteX0" fmla="*/ 638128 w 1174818"/>
                <a:gd name="connsiteY0" fmla="*/ 260447 h 2143094"/>
                <a:gd name="connsiteX1" fmla="*/ 869661 w 1174818"/>
                <a:gd name="connsiteY1" fmla="*/ 666365 h 2143094"/>
                <a:gd name="connsiteX2" fmla="*/ 1131012 w 1174818"/>
                <a:gd name="connsiteY2" fmla="*/ 0 h 2143094"/>
                <a:gd name="connsiteX3" fmla="*/ 740701 w 1174818"/>
                <a:gd name="connsiteY3" fmla="*/ 2071086 h 2143094"/>
                <a:gd name="connsiteX4" fmla="*/ 452669 w 1174818"/>
                <a:gd name="connsiteY4" fmla="*/ 2143094 h 2143094"/>
                <a:gd name="connsiteX5" fmla="*/ 0 w 1174818"/>
                <a:gd name="connsiteY5" fmla="*/ 955499 h 2143094"/>
                <a:gd name="connsiteX6" fmla="*/ 20621 w 1174818"/>
                <a:gd name="connsiteY6" fmla="*/ 270886 h 2143094"/>
                <a:gd name="connsiteX7" fmla="*/ 405918 w 1174818"/>
                <a:gd name="connsiteY7" fmla="*/ 723966 h 2143094"/>
                <a:gd name="connsiteX8" fmla="*/ 638128 w 1174818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195933 w 1154197"/>
                <a:gd name="connsiteY5" fmla="*/ 953513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195933 w 1154197"/>
                <a:gd name="connsiteY5" fmla="*/ 953513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195933 w 1154197"/>
                <a:gd name="connsiteY5" fmla="*/ 953513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195933 w 1154197"/>
                <a:gd name="connsiteY5" fmla="*/ 953513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195933 w 1154197"/>
                <a:gd name="connsiteY5" fmla="*/ 953513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308856"/>
                <a:gd name="connsiteY0" fmla="*/ 260447 h 2143094"/>
                <a:gd name="connsiteX1" fmla="*/ 849040 w 1308856"/>
                <a:gd name="connsiteY1" fmla="*/ 666365 h 2143094"/>
                <a:gd name="connsiteX2" fmla="*/ 1110391 w 1308856"/>
                <a:gd name="connsiteY2" fmla="*/ 0 h 2143094"/>
                <a:gd name="connsiteX3" fmla="*/ 720080 w 1308856"/>
                <a:gd name="connsiteY3" fmla="*/ 2071086 h 2143094"/>
                <a:gd name="connsiteX4" fmla="*/ 432048 w 1308856"/>
                <a:gd name="connsiteY4" fmla="*/ 2143094 h 2143094"/>
                <a:gd name="connsiteX5" fmla="*/ 195933 w 1308856"/>
                <a:gd name="connsiteY5" fmla="*/ 953513 h 2143094"/>
                <a:gd name="connsiteX6" fmla="*/ 0 w 1308856"/>
                <a:gd name="connsiteY6" fmla="*/ 270886 h 2143094"/>
                <a:gd name="connsiteX7" fmla="*/ 385297 w 1308856"/>
                <a:gd name="connsiteY7" fmla="*/ 723966 h 2143094"/>
                <a:gd name="connsiteX8" fmla="*/ 617507 w 1308856"/>
                <a:gd name="connsiteY8" fmla="*/ 260447 h 2143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08856" h="2143094">
                  <a:moveTo>
                    <a:pt x="617507" y="260447"/>
                  </a:moveTo>
                  <a:cubicBezTo>
                    <a:pt x="851766" y="837075"/>
                    <a:pt x="635595" y="553508"/>
                    <a:pt x="849040" y="666365"/>
                  </a:cubicBezTo>
                  <a:cubicBezTo>
                    <a:pt x="1003146" y="264035"/>
                    <a:pt x="860715" y="640233"/>
                    <a:pt x="1110391" y="0"/>
                  </a:cubicBezTo>
                  <a:cubicBezTo>
                    <a:pt x="1308856" y="831905"/>
                    <a:pt x="850184" y="1380724"/>
                    <a:pt x="720080" y="2071086"/>
                  </a:cubicBezTo>
                  <a:lnTo>
                    <a:pt x="432048" y="2143094"/>
                  </a:lnTo>
                  <a:cubicBezTo>
                    <a:pt x="281158" y="1747229"/>
                    <a:pt x="169180" y="1690723"/>
                    <a:pt x="195933" y="953513"/>
                  </a:cubicBezTo>
                  <a:lnTo>
                    <a:pt x="0" y="270886"/>
                  </a:lnTo>
                  <a:cubicBezTo>
                    <a:pt x="128432" y="421913"/>
                    <a:pt x="258387" y="386893"/>
                    <a:pt x="385297" y="723966"/>
                  </a:cubicBezTo>
                  <a:cubicBezTo>
                    <a:pt x="555933" y="542277"/>
                    <a:pt x="617507" y="260447"/>
                    <a:pt x="617507" y="260447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" name="Полилиния 15"/>
            <p:cNvSpPr/>
            <p:nvPr/>
          </p:nvSpPr>
          <p:spPr>
            <a:xfrm rot="15698252" flipV="1">
              <a:off x="4908095" y="2526769"/>
              <a:ext cx="912628" cy="1318672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" name="Полилиния 16"/>
            <p:cNvSpPr/>
            <p:nvPr/>
          </p:nvSpPr>
          <p:spPr>
            <a:xfrm rot="15698252">
              <a:off x="2325175" y="2639807"/>
              <a:ext cx="807968" cy="1691248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" name="Полилиния 17"/>
            <p:cNvSpPr/>
            <p:nvPr/>
          </p:nvSpPr>
          <p:spPr>
            <a:xfrm rot="12247540">
              <a:off x="3365471" y="3788941"/>
              <a:ext cx="544213" cy="916816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9" name="Полилиния 18"/>
            <p:cNvSpPr/>
            <p:nvPr/>
          </p:nvSpPr>
          <p:spPr>
            <a:xfrm rot="10800000" flipV="1">
              <a:off x="3779912" y="908720"/>
              <a:ext cx="987957" cy="1607565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grpSp>
          <p:nvGrpSpPr>
            <p:cNvPr id="20" name="Группа 191"/>
            <p:cNvGrpSpPr/>
            <p:nvPr/>
          </p:nvGrpSpPr>
          <p:grpSpPr>
            <a:xfrm>
              <a:off x="3275856" y="2420888"/>
              <a:ext cx="1512168" cy="1512168"/>
              <a:chOff x="3275856" y="2420888"/>
              <a:chExt cx="1512168" cy="1512168"/>
            </a:xfrm>
            <a:effectLst>
              <a:glow rad="63500">
                <a:schemeClr val="accent6">
                  <a:satMod val="175000"/>
                  <a:alpha val="40000"/>
                </a:schemeClr>
              </a:glow>
            </a:effectLst>
          </p:grpSpPr>
          <p:sp>
            <p:nvSpPr>
              <p:cNvPr id="21" name="Овал 20"/>
              <p:cNvSpPr/>
              <p:nvPr/>
            </p:nvSpPr>
            <p:spPr>
              <a:xfrm>
                <a:off x="3275856" y="2420888"/>
                <a:ext cx="1512168" cy="1512168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2" name="Овал 21"/>
              <p:cNvSpPr/>
              <p:nvPr/>
            </p:nvSpPr>
            <p:spPr>
              <a:xfrm>
                <a:off x="3419872" y="2564904"/>
                <a:ext cx="1224136" cy="1224136"/>
              </a:xfrm>
              <a:prstGeom prst="ellipse">
                <a:avLst/>
              </a:prstGeom>
              <a:solidFill>
                <a:srgbClr val="FFFF66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sp>
        <p:nvSpPr>
          <p:cNvPr id="23" name="Облако 22"/>
          <p:cNvSpPr/>
          <p:nvPr/>
        </p:nvSpPr>
        <p:spPr>
          <a:xfrm rot="21112273">
            <a:off x="588911" y="1030100"/>
            <a:ext cx="3566237" cy="1501327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Нам  очень  хорошо  вместе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14348" y="3357562"/>
            <a:ext cx="2700000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857752" y="1500174"/>
            <a:ext cx="2400000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15074" y="4714884"/>
            <a:ext cx="2400000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9"/>
          <p:cNvGrpSpPr>
            <a:grpSpLocks/>
          </p:cNvGrpSpPr>
          <p:nvPr/>
        </p:nvGrpSpPr>
        <p:grpSpPr bwMode="auto">
          <a:xfrm>
            <a:off x="142844" y="0"/>
            <a:ext cx="1643106" cy="1928802"/>
            <a:chOff x="1824929" y="908720"/>
            <a:chExt cx="4261609" cy="4558955"/>
          </a:xfrm>
        </p:grpSpPr>
        <p:sp>
          <p:nvSpPr>
            <p:cNvPr id="5" name="Полилиния 4"/>
            <p:cNvSpPr/>
            <p:nvPr/>
          </p:nvSpPr>
          <p:spPr>
            <a:xfrm rot="20265588">
              <a:off x="2641250" y="984075"/>
              <a:ext cx="1130289" cy="1821071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Полилиния 5"/>
            <p:cNvSpPr/>
            <p:nvPr/>
          </p:nvSpPr>
          <p:spPr>
            <a:xfrm rot="17303418">
              <a:off x="2147258" y="1750201"/>
              <a:ext cx="1038219" cy="1682875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110391"/>
                <a:gd name="connsiteY0" fmla="*/ 146302 h 2143094"/>
                <a:gd name="connsiteX1" fmla="*/ 648072 w 1110391"/>
                <a:gd name="connsiteY1" fmla="*/ 1206990 h 2143094"/>
                <a:gd name="connsiteX2" fmla="*/ 1110391 w 1110391"/>
                <a:gd name="connsiteY2" fmla="*/ 0 h 2143094"/>
                <a:gd name="connsiteX3" fmla="*/ 720080 w 1110391"/>
                <a:gd name="connsiteY3" fmla="*/ 2071086 h 2143094"/>
                <a:gd name="connsiteX4" fmla="*/ 432048 w 1110391"/>
                <a:gd name="connsiteY4" fmla="*/ 2143094 h 2143094"/>
                <a:gd name="connsiteX5" fmla="*/ 0 w 1110391"/>
                <a:gd name="connsiteY5" fmla="*/ 270886 h 2143094"/>
                <a:gd name="connsiteX6" fmla="*/ 432048 w 1110391"/>
                <a:gd name="connsiteY6" fmla="*/ 1206990 h 2143094"/>
                <a:gd name="connsiteX7" fmla="*/ 523488 w 1110391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356609 w 1154197"/>
                <a:gd name="connsiteY0" fmla="*/ 347189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356609 w 1154197"/>
                <a:gd name="connsiteY7" fmla="*/ 347189 h 2143094"/>
                <a:gd name="connsiteX0" fmla="*/ 617507 w 1154197"/>
                <a:gd name="connsiteY0" fmla="*/ 260447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38128 w 1174818"/>
                <a:gd name="connsiteY0" fmla="*/ 260447 h 2143094"/>
                <a:gd name="connsiteX1" fmla="*/ 869661 w 1174818"/>
                <a:gd name="connsiteY1" fmla="*/ 666365 h 2143094"/>
                <a:gd name="connsiteX2" fmla="*/ 1131012 w 1174818"/>
                <a:gd name="connsiteY2" fmla="*/ 0 h 2143094"/>
                <a:gd name="connsiteX3" fmla="*/ 740701 w 1174818"/>
                <a:gd name="connsiteY3" fmla="*/ 2071086 h 2143094"/>
                <a:gd name="connsiteX4" fmla="*/ 452669 w 1174818"/>
                <a:gd name="connsiteY4" fmla="*/ 2143094 h 2143094"/>
                <a:gd name="connsiteX5" fmla="*/ 0 w 1174818"/>
                <a:gd name="connsiteY5" fmla="*/ 955499 h 2143094"/>
                <a:gd name="connsiteX6" fmla="*/ 20621 w 1174818"/>
                <a:gd name="connsiteY6" fmla="*/ 270886 h 2143094"/>
                <a:gd name="connsiteX7" fmla="*/ 405918 w 1174818"/>
                <a:gd name="connsiteY7" fmla="*/ 723966 h 2143094"/>
                <a:gd name="connsiteX8" fmla="*/ 638128 w 1174818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617507 w 1154197"/>
                <a:gd name="connsiteY7" fmla="*/ 260447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356835 w 1154197"/>
                <a:gd name="connsiteY7" fmla="*/ 57376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356835 w 1154197"/>
                <a:gd name="connsiteY7" fmla="*/ 57376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211590 w 1154197"/>
                <a:gd name="connsiteY7" fmla="*/ 491980 h 2143094"/>
                <a:gd name="connsiteX8" fmla="*/ 356835 w 1154197"/>
                <a:gd name="connsiteY8" fmla="*/ 57376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501402 w 1154197"/>
                <a:gd name="connsiteY7" fmla="*/ 492207 h 2143094"/>
                <a:gd name="connsiteX8" fmla="*/ 356835 w 1154197"/>
                <a:gd name="connsiteY8" fmla="*/ 57376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501402 w 1154197"/>
                <a:gd name="connsiteY7" fmla="*/ 492207 h 2143094"/>
                <a:gd name="connsiteX8" fmla="*/ 356835 w 1154197"/>
                <a:gd name="connsiteY8" fmla="*/ 57376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501402 w 1154197"/>
                <a:gd name="connsiteY7" fmla="*/ 492207 h 2143094"/>
                <a:gd name="connsiteX8" fmla="*/ 356835 w 1154197"/>
                <a:gd name="connsiteY8" fmla="*/ 57376 h 2143094"/>
                <a:gd name="connsiteX0" fmla="*/ 356835 w 1318871"/>
                <a:gd name="connsiteY0" fmla="*/ 57376 h 2143094"/>
                <a:gd name="connsiteX1" fmla="*/ 849040 w 1318871"/>
                <a:gd name="connsiteY1" fmla="*/ 666365 h 2143094"/>
                <a:gd name="connsiteX2" fmla="*/ 1110391 w 1318871"/>
                <a:gd name="connsiteY2" fmla="*/ 0 h 2143094"/>
                <a:gd name="connsiteX3" fmla="*/ 720080 w 1318871"/>
                <a:gd name="connsiteY3" fmla="*/ 2071086 h 2143094"/>
                <a:gd name="connsiteX4" fmla="*/ 432048 w 1318871"/>
                <a:gd name="connsiteY4" fmla="*/ 2143094 h 2143094"/>
                <a:gd name="connsiteX5" fmla="*/ 0 w 1318871"/>
                <a:gd name="connsiteY5" fmla="*/ 270886 h 2143094"/>
                <a:gd name="connsiteX6" fmla="*/ 529864 w 1318871"/>
                <a:gd name="connsiteY6" fmla="*/ 1158797 h 2143094"/>
                <a:gd name="connsiteX7" fmla="*/ 501402 w 1318871"/>
                <a:gd name="connsiteY7" fmla="*/ 492207 h 2143094"/>
                <a:gd name="connsiteX8" fmla="*/ 356835 w 1318871"/>
                <a:gd name="connsiteY8" fmla="*/ 57376 h 2143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8871" h="2143094">
                  <a:moveTo>
                    <a:pt x="356835" y="57376"/>
                  </a:moveTo>
                  <a:cubicBezTo>
                    <a:pt x="868016" y="457069"/>
                    <a:pt x="719748" y="585175"/>
                    <a:pt x="849040" y="666365"/>
                  </a:cubicBezTo>
                  <a:cubicBezTo>
                    <a:pt x="1003146" y="264035"/>
                    <a:pt x="849618" y="539396"/>
                    <a:pt x="1110391" y="0"/>
                  </a:cubicBezTo>
                  <a:cubicBezTo>
                    <a:pt x="1318871" y="903229"/>
                    <a:pt x="850184" y="1380724"/>
                    <a:pt x="720080" y="2071086"/>
                  </a:cubicBezTo>
                  <a:lnTo>
                    <a:pt x="432048" y="2143094"/>
                  </a:lnTo>
                  <a:cubicBezTo>
                    <a:pt x="288032" y="1519025"/>
                    <a:pt x="82168" y="1743308"/>
                    <a:pt x="0" y="270886"/>
                  </a:cubicBezTo>
                  <a:cubicBezTo>
                    <a:pt x="145323" y="781621"/>
                    <a:pt x="163104" y="853393"/>
                    <a:pt x="529864" y="1158797"/>
                  </a:cubicBezTo>
                  <a:cubicBezTo>
                    <a:pt x="600873" y="1175323"/>
                    <a:pt x="615245" y="805375"/>
                    <a:pt x="501402" y="492207"/>
                  </a:cubicBezTo>
                  <a:cubicBezTo>
                    <a:pt x="472564" y="308637"/>
                    <a:pt x="286337" y="7989"/>
                    <a:pt x="356835" y="57376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Полилиния 6"/>
            <p:cNvSpPr/>
            <p:nvPr/>
          </p:nvSpPr>
          <p:spPr>
            <a:xfrm rot="3222096" flipH="1">
              <a:off x="4512490" y="1205980"/>
              <a:ext cx="1159625" cy="1988470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110391"/>
                <a:gd name="connsiteY0" fmla="*/ 146302 h 2143094"/>
                <a:gd name="connsiteX1" fmla="*/ 648072 w 1110391"/>
                <a:gd name="connsiteY1" fmla="*/ 1206990 h 2143094"/>
                <a:gd name="connsiteX2" fmla="*/ 1110391 w 1110391"/>
                <a:gd name="connsiteY2" fmla="*/ 0 h 2143094"/>
                <a:gd name="connsiteX3" fmla="*/ 720080 w 1110391"/>
                <a:gd name="connsiteY3" fmla="*/ 2071086 h 2143094"/>
                <a:gd name="connsiteX4" fmla="*/ 432048 w 1110391"/>
                <a:gd name="connsiteY4" fmla="*/ 2143094 h 2143094"/>
                <a:gd name="connsiteX5" fmla="*/ 0 w 1110391"/>
                <a:gd name="connsiteY5" fmla="*/ 270886 h 2143094"/>
                <a:gd name="connsiteX6" fmla="*/ 432048 w 1110391"/>
                <a:gd name="connsiteY6" fmla="*/ 1206990 h 2143094"/>
                <a:gd name="connsiteX7" fmla="*/ 523488 w 1110391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356609 w 1154197"/>
                <a:gd name="connsiteY0" fmla="*/ 347189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356609 w 1154197"/>
                <a:gd name="connsiteY7" fmla="*/ 347189 h 2143094"/>
                <a:gd name="connsiteX0" fmla="*/ 617507 w 1154197"/>
                <a:gd name="connsiteY0" fmla="*/ 260447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38128 w 1174818"/>
                <a:gd name="connsiteY0" fmla="*/ 260447 h 2143094"/>
                <a:gd name="connsiteX1" fmla="*/ 869661 w 1174818"/>
                <a:gd name="connsiteY1" fmla="*/ 666365 h 2143094"/>
                <a:gd name="connsiteX2" fmla="*/ 1131012 w 1174818"/>
                <a:gd name="connsiteY2" fmla="*/ 0 h 2143094"/>
                <a:gd name="connsiteX3" fmla="*/ 740701 w 1174818"/>
                <a:gd name="connsiteY3" fmla="*/ 2071086 h 2143094"/>
                <a:gd name="connsiteX4" fmla="*/ 452669 w 1174818"/>
                <a:gd name="connsiteY4" fmla="*/ 2143094 h 2143094"/>
                <a:gd name="connsiteX5" fmla="*/ 0 w 1174818"/>
                <a:gd name="connsiteY5" fmla="*/ 955499 h 2143094"/>
                <a:gd name="connsiteX6" fmla="*/ 20621 w 1174818"/>
                <a:gd name="connsiteY6" fmla="*/ 270886 h 2143094"/>
                <a:gd name="connsiteX7" fmla="*/ 405918 w 1174818"/>
                <a:gd name="connsiteY7" fmla="*/ 723966 h 2143094"/>
                <a:gd name="connsiteX8" fmla="*/ 638128 w 1174818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52974 w 1154197"/>
                <a:gd name="connsiteY5" fmla="*/ 1132564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309206 w 1154197"/>
                <a:gd name="connsiteY5" fmla="*/ 1171780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84130 w 1220820"/>
                <a:gd name="connsiteY0" fmla="*/ 260447 h 2143094"/>
                <a:gd name="connsiteX1" fmla="*/ 915663 w 1220820"/>
                <a:gd name="connsiteY1" fmla="*/ 666365 h 2143094"/>
                <a:gd name="connsiteX2" fmla="*/ 1177014 w 1220820"/>
                <a:gd name="connsiteY2" fmla="*/ 0 h 2143094"/>
                <a:gd name="connsiteX3" fmla="*/ 786703 w 1220820"/>
                <a:gd name="connsiteY3" fmla="*/ 2071086 h 2143094"/>
                <a:gd name="connsiteX4" fmla="*/ 498671 w 1220820"/>
                <a:gd name="connsiteY4" fmla="*/ 2143094 h 2143094"/>
                <a:gd name="connsiteX5" fmla="*/ 375829 w 1220820"/>
                <a:gd name="connsiteY5" fmla="*/ 1171780 h 2143094"/>
                <a:gd name="connsiteX6" fmla="*/ 66623 w 1220820"/>
                <a:gd name="connsiteY6" fmla="*/ 270886 h 2143094"/>
                <a:gd name="connsiteX7" fmla="*/ 451920 w 1220820"/>
                <a:gd name="connsiteY7" fmla="*/ 723966 h 2143094"/>
                <a:gd name="connsiteX8" fmla="*/ 684130 w 1220820"/>
                <a:gd name="connsiteY8" fmla="*/ 260447 h 2143094"/>
                <a:gd name="connsiteX0" fmla="*/ 684130 w 1220820"/>
                <a:gd name="connsiteY0" fmla="*/ 260447 h 2143094"/>
                <a:gd name="connsiteX1" fmla="*/ 915663 w 1220820"/>
                <a:gd name="connsiteY1" fmla="*/ 666365 h 2143094"/>
                <a:gd name="connsiteX2" fmla="*/ 1177014 w 1220820"/>
                <a:gd name="connsiteY2" fmla="*/ 0 h 2143094"/>
                <a:gd name="connsiteX3" fmla="*/ 786703 w 1220820"/>
                <a:gd name="connsiteY3" fmla="*/ 2071086 h 2143094"/>
                <a:gd name="connsiteX4" fmla="*/ 498671 w 1220820"/>
                <a:gd name="connsiteY4" fmla="*/ 2143094 h 2143094"/>
                <a:gd name="connsiteX5" fmla="*/ 375829 w 1220820"/>
                <a:gd name="connsiteY5" fmla="*/ 1171780 h 2143094"/>
                <a:gd name="connsiteX6" fmla="*/ 66623 w 1220820"/>
                <a:gd name="connsiteY6" fmla="*/ 270886 h 2143094"/>
                <a:gd name="connsiteX7" fmla="*/ 451920 w 1220820"/>
                <a:gd name="connsiteY7" fmla="*/ 723966 h 2143094"/>
                <a:gd name="connsiteX8" fmla="*/ 684130 w 1220820"/>
                <a:gd name="connsiteY8" fmla="*/ 260447 h 2143094"/>
                <a:gd name="connsiteX0" fmla="*/ 684130 w 1220820"/>
                <a:gd name="connsiteY0" fmla="*/ 260447 h 2143094"/>
                <a:gd name="connsiteX1" fmla="*/ 915663 w 1220820"/>
                <a:gd name="connsiteY1" fmla="*/ 666365 h 2143094"/>
                <a:gd name="connsiteX2" fmla="*/ 1177014 w 1220820"/>
                <a:gd name="connsiteY2" fmla="*/ 0 h 2143094"/>
                <a:gd name="connsiteX3" fmla="*/ 786703 w 1220820"/>
                <a:gd name="connsiteY3" fmla="*/ 2071086 h 2143094"/>
                <a:gd name="connsiteX4" fmla="*/ 498671 w 1220820"/>
                <a:gd name="connsiteY4" fmla="*/ 2143094 h 2143094"/>
                <a:gd name="connsiteX5" fmla="*/ 375829 w 1220820"/>
                <a:gd name="connsiteY5" fmla="*/ 1171780 h 2143094"/>
                <a:gd name="connsiteX6" fmla="*/ 66623 w 1220820"/>
                <a:gd name="connsiteY6" fmla="*/ 270886 h 2143094"/>
                <a:gd name="connsiteX7" fmla="*/ 451920 w 1220820"/>
                <a:gd name="connsiteY7" fmla="*/ 723966 h 2143094"/>
                <a:gd name="connsiteX8" fmla="*/ 684130 w 1220820"/>
                <a:gd name="connsiteY8" fmla="*/ 260447 h 2143094"/>
                <a:gd name="connsiteX0" fmla="*/ 483011 w 1220820"/>
                <a:gd name="connsiteY0" fmla="*/ 0 h 2528314"/>
                <a:gd name="connsiteX1" fmla="*/ 915663 w 1220820"/>
                <a:gd name="connsiteY1" fmla="*/ 1051585 h 2528314"/>
                <a:gd name="connsiteX2" fmla="*/ 1177014 w 1220820"/>
                <a:gd name="connsiteY2" fmla="*/ 385220 h 2528314"/>
                <a:gd name="connsiteX3" fmla="*/ 786703 w 1220820"/>
                <a:gd name="connsiteY3" fmla="*/ 2456306 h 2528314"/>
                <a:gd name="connsiteX4" fmla="*/ 498671 w 1220820"/>
                <a:gd name="connsiteY4" fmla="*/ 2528314 h 2528314"/>
                <a:gd name="connsiteX5" fmla="*/ 375829 w 1220820"/>
                <a:gd name="connsiteY5" fmla="*/ 1557000 h 2528314"/>
                <a:gd name="connsiteX6" fmla="*/ 66623 w 1220820"/>
                <a:gd name="connsiteY6" fmla="*/ 656106 h 2528314"/>
                <a:gd name="connsiteX7" fmla="*/ 451920 w 1220820"/>
                <a:gd name="connsiteY7" fmla="*/ 1109186 h 2528314"/>
                <a:gd name="connsiteX8" fmla="*/ 483011 w 1220820"/>
                <a:gd name="connsiteY8" fmla="*/ 0 h 2528314"/>
                <a:gd name="connsiteX0" fmla="*/ 483011 w 1220820"/>
                <a:gd name="connsiteY0" fmla="*/ 0 h 2528314"/>
                <a:gd name="connsiteX1" fmla="*/ 915663 w 1220820"/>
                <a:gd name="connsiteY1" fmla="*/ 1051585 h 2528314"/>
                <a:gd name="connsiteX2" fmla="*/ 1177014 w 1220820"/>
                <a:gd name="connsiteY2" fmla="*/ 385220 h 2528314"/>
                <a:gd name="connsiteX3" fmla="*/ 786703 w 1220820"/>
                <a:gd name="connsiteY3" fmla="*/ 2456306 h 2528314"/>
                <a:gd name="connsiteX4" fmla="*/ 498671 w 1220820"/>
                <a:gd name="connsiteY4" fmla="*/ 2528314 h 2528314"/>
                <a:gd name="connsiteX5" fmla="*/ 375829 w 1220820"/>
                <a:gd name="connsiteY5" fmla="*/ 1557000 h 2528314"/>
                <a:gd name="connsiteX6" fmla="*/ 66623 w 1220820"/>
                <a:gd name="connsiteY6" fmla="*/ 656106 h 2528314"/>
                <a:gd name="connsiteX7" fmla="*/ 451920 w 1220820"/>
                <a:gd name="connsiteY7" fmla="*/ 1109186 h 2528314"/>
                <a:gd name="connsiteX8" fmla="*/ 483011 w 1220820"/>
                <a:gd name="connsiteY8" fmla="*/ 0 h 2528314"/>
                <a:gd name="connsiteX0" fmla="*/ 483011 w 1220820"/>
                <a:gd name="connsiteY0" fmla="*/ 0 h 2528314"/>
                <a:gd name="connsiteX1" fmla="*/ 915663 w 1220820"/>
                <a:gd name="connsiteY1" fmla="*/ 1051585 h 2528314"/>
                <a:gd name="connsiteX2" fmla="*/ 1177014 w 1220820"/>
                <a:gd name="connsiteY2" fmla="*/ 385220 h 2528314"/>
                <a:gd name="connsiteX3" fmla="*/ 786703 w 1220820"/>
                <a:gd name="connsiteY3" fmla="*/ 2456306 h 2528314"/>
                <a:gd name="connsiteX4" fmla="*/ 498671 w 1220820"/>
                <a:gd name="connsiteY4" fmla="*/ 2528314 h 2528314"/>
                <a:gd name="connsiteX5" fmla="*/ 375829 w 1220820"/>
                <a:gd name="connsiteY5" fmla="*/ 1557000 h 2528314"/>
                <a:gd name="connsiteX6" fmla="*/ 66623 w 1220820"/>
                <a:gd name="connsiteY6" fmla="*/ 656106 h 2528314"/>
                <a:gd name="connsiteX7" fmla="*/ 451920 w 1220820"/>
                <a:gd name="connsiteY7" fmla="*/ 1109186 h 2528314"/>
                <a:gd name="connsiteX8" fmla="*/ 483011 w 1220820"/>
                <a:gd name="connsiteY8" fmla="*/ 0 h 2528314"/>
                <a:gd name="connsiteX0" fmla="*/ 483011 w 1220820"/>
                <a:gd name="connsiteY0" fmla="*/ 0 h 2528314"/>
                <a:gd name="connsiteX1" fmla="*/ 915663 w 1220820"/>
                <a:gd name="connsiteY1" fmla="*/ 1051585 h 2528314"/>
                <a:gd name="connsiteX2" fmla="*/ 1177014 w 1220820"/>
                <a:gd name="connsiteY2" fmla="*/ 385220 h 2528314"/>
                <a:gd name="connsiteX3" fmla="*/ 786703 w 1220820"/>
                <a:gd name="connsiteY3" fmla="*/ 2456306 h 2528314"/>
                <a:gd name="connsiteX4" fmla="*/ 498671 w 1220820"/>
                <a:gd name="connsiteY4" fmla="*/ 2528314 h 2528314"/>
                <a:gd name="connsiteX5" fmla="*/ 375829 w 1220820"/>
                <a:gd name="connsiteY5" fmla="*/ 1557000 h 2528314"/>
                <a:gd name="connsiteX6" fmla="*/ 66623 w 1220820"/>
                <a:gd name="connsiteY6" fmla="*/ 656106 h 2528314"/>
                <a:gd name="connsiteX7" fmla="*/ 451920 w 1220820"/>
                <a:gd name="connsiteY7" fmla="*/ 1109186 h 2528314"/>
                <a:gd name="connsiteX8" fmla="*/ 483011 w 1220820"/>
                <a:gd name="connsiteY8" fmla="*/ 0 h 2528314"/>
                <a:gd name="connsiteX0" fmla="*/ 483011 w 1474994"/>
                <a:gd name="connsiteY0" fmla="*/ 0 h 2528314"/>
                <a:gd name="connsiteX1" fmla="*/ 915663 w 1474994"/>
                <a:gd name="connsiteY1" fmla="*/ 1051585 h 2528314"/>
                <a:gd name="connsiteX2" fmla="*/ 1177014 w 1474994"/>
                <a:gd name="connsiteY2" fmla="*/ 385220 h 2528314"/>
                <a:gd name="connsiteX3" fmla="*/ 786703 w 1474994"/>
                <a:gd name="connsiteY3" fmla="*/ 2456306 h 2528314"/>
                <a:gd name="connsiteX4" fmla="*/ 498671 w 1474994"/>
                <a:gd name="connsiteY4" fmla="*/ 2528314 h 2528314"/>
                <a:gd name="connsiteX5" fmla="*/ 375829 w 1474994"/>
                <a:gd name="connsiteY5" fmla="*/ 1557000 h 2528314"/>
                <a:gd name="connsiteX6" fmla="*/ 66623 w 1474994"/>
                <a:gd name="connsiteY6" fmla="*/ 656106 h 2528314"/>
                <a:gd name="connsiteX7" fmla="*/ 451920 w 1474994"/>
                <a:gd name="connsiteY7" fmla="*/ 1109186 h 2528314"/>
                <a:gd name="connsiteX8" fmla="*/ 483011 w 1474994"/>
                <a:gd name="connsiteY8" fmla="*/ 0 h 2528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74994" h="2528314">
                  <a:moveTo>
                    <a:pt x="483011" y="0"/>
                  </a:moveTo>
                  <a:cubicBezTo>
                    <a:pt x="625357" y="671796"/>
                    <a:pt x="629945" y="843074"/>
                    <a:pt x="915663" y="1051585"/>
                  </a:cubicBezTo>
                  <a:cubicBezTo>
                    <a:pt x="1069769" y="649255"/>
                    <a:pt x="1034573" y="860946"/>
                    <a:pt x="1177014" y="385220"/>
                  </a:cubicBezTo>
                  <a:cubicBezTo>
                    <a:pt x="1474994" y="1238823"/>
                    <a:pt x="916807" y="1765944"/>
                    <a:pt x="786703" y="2456306"/>
                  </a:cubicBezTo>
                  <a:lnTo>
                    <a:pt x="498671" y="2528314"/>
                  </a:lnTo>
                  <a:lnTo>
                    <a:pt x="375829" y="1557000"/>
                  </a:lnTo>
                  <a:cubicBezTo>
                    <a:pt x="272760" y="1256702"/>
                    <a:pt x="0" y="1070200"/>
                    <a:pt x="66623" y="656106"/>
                  </a:cubicBezTo>
                  <a:cubicBezTo>
                    <a:pt x="349312" y="1045777"/>
                    <a:pt x="155571" y="909183"/>
                    <a:pt x="451920" y="1109186"/>
                  </a:cubicBezTo>
                  <a:cubicBezTo>
                    <a:pt x="475923" y="941167"/>
                    <a:pt x="483011" y="0"/>
                    <a:pt x="483011" y="0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Полилиния 7"/>
            <p:cNvSpPr/>
            <p:nvPr/>
          </p:nvSpPr>
          <p:spPr>
            <a:xfrm rot="2050810" flipV="1">
              <a:off x="2251927" y="3227967"/>
              <a:ext cx="1126104" cy="1821071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" name="Полилиния 8"/>
            <p:cNvSpPr/>
            <p:nvPr/>
          </p:nvSpPr>
          <p:spPr>
            <a:xfrm rot="21098252" flipH="1" flipV="1">
              <a:off x="3763167" y="3646604"/>
              <a:ext cx="1130289" cy="1821071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" name="Полилиния 9"/>
            <p:cNvSpPr/>
            <p:nvPr/>
          </p:nvSpPr>
          <p:spPr>
            <a:xfrm rot="7492493" flipH="1">
              <a:off x="4621335" y="3173568"/>
              <a:ext cx="1025661" cy="1687060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110391"/>
                <a:gd name="connsiteY0" fmla="*/ 146302 h 2143094"/>
                <a:gd name="connsiteX1" fmla="*/ 648072 w 1110391"/>
                <a:gd name="connsiteY1" fmla="*/ 1206990 h 2143094"/>
                <a:gd name="connsiteX2" fmla="*/ 1110391 w 1110391"/>
                <a:gd name="connsiteY2" fmla="*/ 0 h 2143094"/>
                <a:gd name="connsiteX3" fmla="*/ 720080 w 1110391"/>
                <a:gd name="connsiteY3" fmla="*/ 2071086 h 2143094"/>
                <a:gd name="connsiteX4" fmla="*/ 432048 w 1110391"/>
                <a:gd name="connsiteY4" fmla="*/ 2143094 h 2143094"/>
                <a:gd name="connsiteX5" fmla="*/ 0 w 1110391"/>
                <a:gd name="connsiteY5" fmla="*/ 270886 h 2143094"/>
                <a:gd name="connsiteX6" fmla="*/ 432048 w 1110391"/>
                <a:gd name="connsiteY6" fmla="*/ 1206990 h 2143094"/>
                <a:gd name="connsiteX7" fmla="*/ 523488 w 1110391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356609 w 1154197"/>
                <a:gd name="connsiteY0" fmla="*/ 347189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356609 w 1154197"/>
                <a:gd name="connsiteY7" fmla="*/ 347189 h 2143094"/>
                <a:gd name="connsiteX0" fmla="*/ 617507 w 1154197"/>
                <a:gd name="connsiteY0" fmla="*/ 260447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38128 w 1174818"/>
                <a:gd name="connsiteY0" fmla="*/ 260447 h 2143094"/>
                <a:gd name="connsiteX1" fmla="*/ 869661 w 1174818"/>
                <a:gd name="connsiteY1" fmla="*/ 666365 h 2143094"/>
                <a:gd name="connsiteX2" fmla="*/ 1131012 w 1174818"/>
                <a:gd name="connsiteY2" fmla="*/ 0 h 2143094"/>
                <a:gd name="connsiteX3" fmla="*/ 740701 w 1174818"/>
                <a:gd name="connsiteY3" fmla="*/ 2071086 h 2143094"/>
                <a:gd name="connsiteX4" fmla="*/ 452669 w 1174818"/>
                <a:gd name="connsiteY4" fmla="*/ 2143094 h 2143094"/>
                <a:gd name="connsiteX5" fmla="*/ 0 w 1174818"/>
                <a:gd name="connsiteY5" fmla="*/ 955499 h 2143094"/>
                <a:gd name="connsiteX6" fmla="*/ 20621 w 1174818"/>
                <a:gd name="connsiteY6" fmla="*/ 270886 h 2143094"/>
                <a:gd name="connsiteX7" fmla="*/ 405918 w 1174818"/>
                <a:gd name="connsiteY7" fmla="*/ 723966 h 2143094"/>
                <a:gd name="connsiteX8" fmla="*/ 638128 w 1174818"/>
                <a:gd name="connsiteY8" fmla="*/ 260447 h 2143094"/>
                <a:gd name="connsiteX0" fmla="*/ 638128 w 1174818"/>
                <a:gd name="connsiteY0" fmla="*/ 260447 h 2143094"/>
                <a:gd name="connsiteX1" fmla="*/ 869661 w 1174818"/>
                <a:gd name="connsiteY1" fmla="*/ 666365 h 2143094"/>
                <a:gd name="connsiteX2" fmla="*/ 1131012 w 1174818"/>
                <a:gd name="connsiteY2" fmla="*/ 0 h 2143094"/>
                <a:gd name="connsiteX3" fmla="*/ 740701 w 1174818"/>
                <a:gd name="connsiteY3" fmla="*/ 2071086 h 2143094"/>
                <a:gd name="connsiteX4" fmla="*/ 452669 w 1174818"/>
                <a:gd name="connsiteY4" fmla="*/ 2143094 h 2143094"/>
                <a:gd name="connsiteX5" fmla="*/ 0 w 1174818"/>
                <a:gd name="connsiteY5" fmla="*/ 955499 h 2143094"/>
                <a:gd name="connsiteX6" fmla="*/ 20621 w 1174818"/>
                <a:gd name="connsiteY6" fmla="*/ 270886 h 2143094"/>
                <a:gd name="connsiteX7" fmla="*/ 405918 w 1174818"/>
                <a:gd name="connsiteY7" fmla="*/ 723966 h 2143094"/>
                <a:gd name="connsiteX8" fmla="*/ 638128 w 1174818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195933 w 1154197"/>
                <a:gd name="connsiteY5" fmla="*/ 953513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195933 w 1154197"/>
                <a:gd name="connsiteY5" fmla="*/ 953513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195933 w 1154197"/>
                <a:gd name="connsiteY5" fmla="*/ 953513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195933 w 1154197"/>
                <a:gd name="connsiteY5" fmla="*/ 953513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195933 w 1154197"/>
                <a:gd name="connsiteY5" fmla="*/ 953513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308856"/>
                <a:gd name="connsiteY0" fmla="*/ 260447 h 2143094"/>
                <a:gd name="connsiteX1" fmla="*/ 849040 w 1308856"/>
                <a:gd name="connsiteY1" fmla="*/ 666365 h 2143094"/>
                <a:gd name="connsiteX2" fmla="*/ 1110391 w 1308856"/>
                <a:gd name="connsiteY2" fmla="*/ 0 h 2143094"/>
                <a:gd name="connsiteX3" fmla="*/ 720080 w 1308856"/>
                <a:gd name="connsiteY3" fmla="*/ 2071086 h 2143094"/>
                <a:gd name="connsiteX4" fmla="*/ 432048 w 1308856"/>
                <a:gd name="connsiteY4" fmla="*/ 2143094 h 2143094"/>
                <a:gd name="connsiteX5" fmla="*/ 195933 w 1308856"/>
                <a:gd name="connsiteY5" fmla="*/ 953513 h 2143094"/>
                <a:gd name="connsiteX6" fmla="*/ 0 w 1308856"/>
                <a:gd name="connsiteY6" fmla="*/ 270886 h 2143094"/>
                <a:gd name="connsiteX7" fmla="*/ 385297 w 1308856"/>
                <a:gd name="connsiteY7" fmla="*/ 723966 h 2143094"/>
                <a:gd name="connsiteX8" fmla="*/ 617507 w 1308856"/>
                <a:gd name="connsiteY8" fmla="*/ 260447 h 2143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08856" h="2143094">
                  <a:moveTo>
                    <a:pt x="617507" y="260447"/>
                  </a:moveTo>
                  <a:cubicBezTo>
                    <a:pt x="851766" y="837075"/>
                    <a:pt x="635595" y="553508"/>
                    <a:pt x="849040" y="666365"/>
                  </a:cubicBezTo>
                  <a:cubicBezTo>
                    <a:pt x="1003146" y="264035"/>
                    <a:pt x="860715" y="640233"/>
                    <a:pt x="1110391" y="0"/>
                  </a:cubicBezTo>
                  <a:cubicBezTo>
                    <a:pt x="1308856" y="831905"/>
                    <a:pt x="850184" y="1380724"/>
                    <a:pt x="720080" y="2071086"/>
                  </a:cubicBezTo>
                  <a:lnTo>
                    <a:pt x="432048" y="2143094"/>
                  </a:lnTo>
                  <a:cubicBezTo>
                    <a:pt x="281158" y="1747229"/>
                    <a:pt x="169180" y="1690723"/>
                    <a:pt x="195933" y="953513"/>
                  </a:cubicBezTo>
                  <a:lnTo>
                    <a:pt x="0" y="270886"/>
                  </a:lnTo>
                  <a:cubicBezTo>
                    <a:pt x="128432" y="421913"/>
                    <a:pt x="258387" y="386893"/>
                    <a:pt x="385297" y="723966"/>
                  </a:cubicBezTo>
                  <a:cubicBezTo>
                    <a:pt x="555933" y="542277"/>
                    <a:pt x="617507" y="260447"/>
                    <a:pt x="617507" y="260447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" name="Полилиния 10"/>
            <p:cNvSpPr/>
            <p:nvPr/>
          </p:nvSpPr>
          <p:spPr>
            <a:xfrm rot="15698252" flipV="1">
              <a:off x="4908095" y="2526769"/>
              <a:ext cx="912628" cy="1318672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rot="15698252">
              <a:off x="2325175" y="2639807"/>
              <a:ext cx="807968" cy="1691248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rot="12247540">
              <a:off x="3365471" y="3788941"/>
              <a:ext cx="544213" cy="916816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" name="Полилиния 13"/>
            <p:cNvSpPr/>
            <p:nvPr/>
          </p:nvSpPr>
          <p:spPr>
            <a:xfrm rot="10800000" flipV="1">
              <a:off x="3779912" y="908720"/>
              <a:ext cx="987957" cy="1607565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grpSp>
          <p:nvGrpSpPr>
            <p:cNvPr id="15" name="Группа 191"/>
            <p:cNvGrpSpPr/>
            <p:nvPr/>
          </p:nvGrpSpPr>
          <p:grpSpPr>
            <a:xfrm>
              <a:off x="3275856" y="2420888"/>
              <a:ext cx="1512168" cy="1512168"/>
              <a:chOff x="3275856" y="2420888"/>
              <a:chExt cx="1512168" cy="1512168"/>
            </a:xfrm>
            <a:effectLst>
              <a:glow rad="63500">
                <a:schemeClr val="accent6">
                  <a:satMod val="175000"/>
                  <a:alpha val="40000"/>
                </a:schemeClr>
              </a:glow>
            </a:effectLst>
          </p:grpSpPr>
          <p:sp>
            <p:nvSpPr>
              <p:cNvPr id="16" name="Овал 15"/>
              <p:cNvSpPr/>
              <p:nvPr/>
            </p:nvSpPr>
            <p:spPr>
              <a:xfrm>
                <a:off x="3275856" y="2420888"/>
                <a:ext cx="1512168" cy="1512168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7" name="Овал 16"/>
              <p:cNvSpPr/>
              <p:nvPr/>
            </p:nvSpPr>
            <p:spPr>
              <a:xfrm>
                <a:off x="3419872" y="2564904"/>
                <a:ext cx="1224136" cy="1224136"/>
              </a:xfrm>
              <a:prstGeom prst="ellipse">
                <a:avLst/>
              </a:prstGeom>
              <a:solidFill>
                <a:srgbClr val="FFFF66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sp>
        <p:nvSpPr>
          <p:cNvPr id="19" name="Содержимое 2"/>
          <p:cNvSpPr txBox="1">
            <a:spLocks/>
          </p:cNvSpPr>
          <p:nvPr/>
        </p:nvSpPr>
        <p:spPr>
          <a:xfrm>
            <a:off x="642910" y="2000240"/>
            <a:ext cx="8229600" cy="428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 Созданию благоприятных условий для формирования речевых умений и навыков детей не только </a:t>
            </a:r>
            <a:r>
              <a:rPr kumimoji="0" lang="ru-RU" sz="2600" b="0" i="1" u="none" strike="noStrike" kern="1200" cap="none" spc="0" normalizeH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в организованной образовательной </a:t>
            </a:r>
            <a:r>
              <a:rPr lang="ru-RU" sz="2600" i="1" dirty="0" smtClean="0">
                <a:solidFill>
                  <a:schemeClr val="bg1">
                    <a:lumMod val="50000"/>
                  </a:schemeClr>
                </a:solidFill>
              </a:rPr>
              <a:t>деятельности </a:t>
            </a:r>
            <a:r>
              <a:rPr kumimoji="0" lang="ru-RU" sz="2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но и в самостоятельной деятельности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 Обеспечила высокий уровень речевой активности детей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  Овладению детьми речевыми умениями и навыки в естественной обстановке живой разговорной речи.</a:t>
            </a:r>
            <a:endParaRPr kumimoji="0" lang="ru-RU" sz="26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kumimoji="0" lang="ru-RU" sz="2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1" name="Облако 20"/>
          <p:cNvSpPr/>
          <p:nvPr/>
        </p:nvSpPr>
        <p:spPr>
          <a:xfrm rot="194561">
            <a:off x="4141114" y="299732"/>
            <a:ext cx="4610321" cy="1896737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Таким образом,  организация речевой развивающей среды в группе способствовала: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2143116"/>
            <a:ext cx="7400948" cy="1779272"/>
          </a:xfrm>
        </p:spPr>
        <p:txBody>
          <a:bodyPr/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Речь -  величайшее богатство, данная человеку,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и её, как и любое богатство, можно либо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приумножить, либо незаметно растерять.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grpSp>
        <p:nvGrpSpPr>
          <p:cNvPr id="4" name="Группа 9"/>
          <p:cNvGrpSpPr>
            <a:grpSpLocks/>
          </p:cNvGrpSpPr>
          <p:nvPr/>
        </p:nvGrpSpPr>
        <p:grpSpPr bwMode="auto">
          <a:xfrm>
            <a:off x="7072330" y="0"/>
            <a:ext cx="1643106" cy="1928802"/>
            <a:chOff x="1824929" y="908720"/>
            <a:chExt cx="4261609" cy="4558955"/>
          </a:xfrm>
        </p:grpSpPr>
        <p:sp>
          <p:nvSpPr>
            <p:cNvPr id="5" name="Полилиния 4"/>
            <p:cNvSpPr/>
            <p:nvPr/>
          </p:nvSpPr>
          <p:spPr>
            <a:xfrm rot="20265588">
              <a:off x="2641250" y="984075"/>
              <a:ext cx="1130289" cy="1821071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Полилиния 5"/>
            <p:cNvSpPr/>
            <p:nvPr/>
          </p:nvSpPr>
          <p:spPr>
            <a:xfrm rot="17303418">
              <a:off x="2147258" y="1750201"/>
              <a:ext cx="1038219" cy="1682875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110391"/>
                <a:gd name="connsiteY0" fmla="*/ 146302 h 2143094"/>
                <a:gd name="connsiteX1" fmla="*/ 648072 w 1110391"/>
                <a:gd name="connsiteY1" fmla="*/ 1206990 h 2143094"/>
                <a:gd name="connsiteX2" fmla="*/ 1110391 w 1110391"/>
                <a:gd name="connsiteY2" fmla="*/ 0 h 2143094"/>
                <a:gd name="connsiteX3" fmla="*/ 720080 w 1110391"/>
                <a:gd name="connsiteY3" fmla="*/ 2071086 h 2143094"/>
                <a:gd name="connsiteX4" fmla="*/ 432048 w 1110391"/>
                <a:gd name="connsiteY4" fmla="*/ 2143094 h 2143094"/>
                <a:gd name="connsiteX5" fmla="*/ 0 w 1110391"/>
                <a:gd name="connsiteY5" fmla="*/ 270886 h 2143094"/>
                <a:gd name="connsiteX6" fmla="*/ 432048 w 1110391"/>
                <a:gd name="connsiteY6" fmla="*/ 1206990 h 2143094"/>
                <a:gd name="connsiteX7" fmla="*/ 523488 w 1110391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356609 w 1154197"/>
                <a:gd name="connsiteY0" fmla="*/ 347189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356609 w 1154197"/>
                <a:gd name="connsiteY7" fmla="*/ 347189 h 2143094"/>
                <a:gd name="connsiteX0" fmla="*/ 617507 w 1154197"/>
                <a:gd name="connsiteY0" fmla="*/ 260447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38128 w 1174818"/>
                <a:gd name="connsiteY0" fmla="*/ 260447 h 2143094"/>
                <a:gd name="connsiteX1" fmla="*/ 869661 w 1174818"/>
                <a:gd name="connsiteY1" fmla="*/ 666365 h 2143094"/>
                <a:gd name="connsiteX2" fmla="*/ 1131012 w 1174818"/>
                <a:gd name="connsiteY2" fmla="*/ 0 h 2143094"/>
                <a:gd name="connsiteX3" fmla="*/ 740701 w 1174818"/>
                <a:gd name="connsiteY3" fmla="*/ 2071086 h 2143094"/>
                <a:gd name="connsiteX4" fmla="*/ 452669 w 1174818"/>
                <a:gd name="connsiteY4" fmla="*/ 2143094 h 2143094"/>
                <a:gd name="connsiteX5" fmla="*/ 0 w 1174818"/>
                <a:gd name="connsiteY5" fmla="*/ 955499 h 2143094"/>
                <a:gd name="connsiteX6" fmla="*/ 20621 w 1174818"/>
                <a:gd name="connsiteY6" fmla="*/ 270886 h 2143094"/>
                <a:gd name="connsiteX7" fmla="*/ 405918 w 1174818"/>
                <a:gd name="connsiteY7" fmla="*/ 723966 h 2143094"/>
                <a:gd name="connsiteX8" fmla="*/ 638128 w 1174818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617507 w 1154197"/>
                <a:gd name="connsiteY7" fmla="*/ 260447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356835 w 1154197"/>
                <a:gd name="connsiteY7" fmla="*/ 57376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356835 w 1154197"/>
                <a:gd name="connsiteY7" fmla="*/ 57376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211590 w 1154197"/>
                <a:gd name="connsiteY7" fmla="*/ 491980 h 2143094"/>
                <a:gd name="connsiteX8" fmla="*/ 356835 w 1154197"/>
                <a:gd name="connsiteY8" fmla="*/ 57376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501402 w 1154197"/>
                <a:gd name="connsiteY7" fmla="*/ 492207 h 2143094"/>
                <a:gd name="connsiteX8" fmla="*/ 356835 w 1154197"/>
                <a:gd name="connsiteY8" fmla="*/ 57376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501402 w 1154197"/>
                <a:gd name="connsiteY7" fmla="*/ 492207 h 2143094"/>
                <a:gd name="connsiteX8" fmla="*/ 356835 w 1154197"/>
                <a:gd name="connsiteY8" fmla="*/ 57376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501402 w 1154197"/>
                <a:gd name="connsiteY7" fmla="*/ 492207 h 2143094"/>
                <a:gd name="connsiteX8" fmla="*/ 356835 w 1154197"/>
                <a:gd name="connsiteY8" fmla="*/ 57376 h 2143094"/>
                <a:gd name="connsiteX0" fmla="*/ 356835 w 1318871"/>
                <a:gd name="connsiteY0" fmla="*/ 57376 h 2143094"/>
                <a:gd name="connsiteX1" fmla="*/ 849040 w 1318871"/>
                <a:gd name="connsiteY1" fmla="*/ 666365 h 2143094"/>
                <a:gd name="connsiteX2" fmla="*/ 1110391 w 1318871"/>
                <a:gd name="connsiteY2" fmla="*/ 0 h 2143094"/>
                <a:gd name="connsiteX3" fmla="*/ 720080 w 1318871"/>
                <a:gd name="connsiteY3" fmla="*/ 2071086 h 2143094"/>
                <a:gd name="connsiteX4" fmla="*/ 432048 w 1318871"/>
                <a:gd name="connsiteY4" fmla="*/ 2143094 h 2143094"/>
                <a:gd name="connsiteX5" fmla="*/ 0 w 1318871"/>
                <a:gd name="connsiteY5" fmla="*/ 270886 h 2143094"/>
                <a:gd name="connsiteX6" fmla="*/ 529864 w 1318871"/>
                <a:gd name="connsiteY6" fmla="*/ 1158797 h 2143094"/>
                <a:gd name="connsiteX7" fmla="*/ 501402 w 1318871"/>
                <a:gd name="connsiteY7" fmla="*/ 492207 h 2143094"/>
                <a:gd name="connsiteX8" fmla="*/ 356835 w 1318871"/>
                <a:gd name="connsiteY8" fmla="*/ 57376 h 2143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8871" h="2143094">
                  <a:moveTo>
                    <a:pt x="356835" y="57376"/>
                  </a:moveTo>
                  <a:cubicBezTo>
                    <a:pt x="868016" y="457069"/>
                    <a:pt x="719748" y="585175"/>
                    <a:pt x="849040" y="666365"/>
                  </a:cubicBezTo>
                  <a:cubicBezTo>
                    <a:pt x="1003146" y="264035"/>
                    <a:pt x="849618" y="539396"/>
                    <a:pt x="1110391" y="0"/>
                  </a:cubicBezTo>
                  <a:cubicBezTo>
                    <a:pt x="1318871" y="903229"/>
                    <a:pt x="850184" y="1380724"/>
                    <a:pt x="720080" y="2071086"/>
                  </a:cubicBezTo>
                  <a:lnTo>
                    <a:pt x="432048" y="2143094"/>
                  </a:lnTo>
                  <a:cubicBezTo>
                    <a:pt x="288032" y="1519025"/>
                    <a:pt x="82168" y="1743308"/>
                    <a:pt x="0" y="270886"/>
                  </a:cubicBezTo>
                  <a:cubicBezTo>
                    <a:pt x="145323" y="781621"/>
                    <a:pt x="163104" y="853393"/>
                    <a:pt x="529864" y="1158797"/>
                  </a:cubicBezTo>
                  <a:cubicBezTo>
                    <a:pt x="600873" y="1175323"/>
                    <a:pt x="615245" y="805375"/>
                    <a:pt x="501402" y="492207"/>
                  </a:cubicBezTo>
                  <a:cubicBezTo>
                    <a:pt x="472564" y="308637"/>
                    <a:pt x="286337" y="7989"/>
                    <a:pt x="356835" y="57376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Полилиния 6"/>
            <p:cNvSpPr/>
            <p:nvPr/>
          </p:nvSpPr>
          <p:spPr>
            <a:xfrm rot="3222096" flipH="1">
              <a:off x="4512490" y="1205980"/>
              <a:ext cx="1159625" cy="1988470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110391"/>
                <a:gd name="connsiteY0" fmla="*/ 146302 h 2143094"/>
                <a:gd name="connsiteX1" fmla="*/ 648072 w 1110391"/>
                <a:gd name="connsiteY1" fmla="*/ 1206990 h 2143094"/>
                <a:gd name="connsiteX2" fmla="*/ 1110391 w 1110391"/>
                <a:gd name="connsiteY2" fmla="*/ 0 h 2143094"/>
                <a:gd name="connsiteX3" fmla="*/ 720080 w 1110391"/>
                <a:gd name="connsiteY3" fmla="*/ 2071086 h 2143094"/>
                <a:gd name="connsiteX4" fmla="*/ 432048 w 1110391"/>
                <a:gd name="connsiteY4" fmla="*/ 2143094 h 2143094"/>
                <a:gd name="connsiteX5" fmla="*/ 0 w 1110391"/>
                <a:gd name="connsiteY5" fmla="*/ 270886 h 2143094"/>
                <a:gd name="connsiteX6" fmla="*/ 432048 w 1110391"/>
                <a:gd name="connsiteY6" fmla="*/ 1206990 h 2143094"/>
                <a:gd name="connsiteX7" fmla="*/ 523488 w 1110391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356609 w 1154197"/>
                <a:gd name="connsiteY0" fmla="*/ 347189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356609 w 1154197"/>
                <a:gd name="connsiteY7" fmla="*/ 347189 h 2143094"/>
                <a:gd name="connsiteX0" fmla="*/ 617507 w 1154197"/>
                <a:gd name="connsiteY0" fmla="*/ 260447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38128 w 1174818"/>
                <a:gd name="connsiteY0" fmla="*/ 260447 h 2143094"/>
                <a:gd name="connsiteX1" fmla="*/ 869661 w 1174818"/>
                <a:gd name="connsiteY1" fmla="*/ 666365 h 2143094"/>
                <a:gd name="connsiteX2" fmla="*/ 1131012 w 1174818"/>
                <a:gd name="connsiteY2" fmla="*/ 0 h 2143094"/>
                <a:gd name="connsiteX3" fmla="*/ 740701 w 1174818"/>
                <a:gd name="connsiteY3" fmla="*/ 2071086 h 2143094"/>
                <a:gd name="connsiteX4" fmla="*/ 452669 w 1174818"/>
                <a:gd name="connsiteY4" fmla="*/ 2143094 h 2143094"/>
                <a:gd name="connsiteX5" fmla="*/ 0 w 1174818"/>
                <a:gd name="connsiteY5" fmla="*/ 955499 h 2143094"/>
                <a:gd name="connsiteX6" fmla="*/ 20621 w 1174818"/>
                <a:gd name="connsiteY6" fmla="*/ 270886 h 2143094"/>
                <a:gd name="connsiteX7" fmla="*/ 405918 w 1174818"/>
                <a:gd name="connsiteY7" fmla="*/ 723966 h 2143094"/>
                <a:gd name="connsiteX8" fmla="*/ 638128 w 1174818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52974 w 1154197"/>
                <a:gd name="connsiteY5" fmla="*/ 1132564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309206 w 1154197"/>
                <a:gd name="connsiteY5" fmla="*/ 1171780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84130 w 1220820"/>
                <a:gd name="connsiteY0" fmla="*/ 260447 h 2143094"/>
                <a:gd name="connsiteX1" fmla="*/ 915663 w 1220820"/>
                <a:gd name="connsiteY1" fmla="*/ 666365 h 2143094"/>
                <a:gd name="connsiteX2" fmla="*/ 1177014 w 1220820"/>
                <a:gd name="connsiteY2" fmla="*/ 0 h 2143094"/>
                <a:gd name="connsiteX3" fmla="*/ 786703 w 1220820"/>
                <a:gd name="connsiteY3" fmla="*/ 2071086 h 2143094"/>
                <a:gd name="connsiteX4" fmla="*/ 498671 w 1220820"/>
                <a:gd name="connsiteY4" fmla="*/ 2143094 h 2143094"/>
                <a:gd name="connsiteX5" fmla="*/ 375829 w 1220820"/>
                <a:gd name="connsiteY5" fmla="*/ 1171780 h 2143094"/>
                <a:gd name="connsiteX6" fmla="*/ 66623 w 1220820"/>
                <a:gd name="connsiteY6" fmla="*/ 270886 h 2143094"/>
                <a:gd name="connsiteX7" fmla="*/ 451920 w 1220820"/>
                <a:gd name="connsiteY7" fmla="*/ 723966 h 2143094"/>
                <a:gd name="connsiteX8" fmla="*/ 684130 w 1220820"/>
                <a:gd name="connsiteY8" fmla="*/ 260447 h 2143094"/>
                <a:gd name="connsiteX0" fmla="*/ 684130 w 1220820"/>
                <a:gd name="connsiteY0" fmla="*/ 260447 h 2143094"/>
                <a:gd name="connsiteX1" fmla="*/ 915663 w 1220820"/>
                <a:gd name="connsiteY1" fmla="*/ 666365 h 2143094"/>
                <a:gd name="connsiteX2" fmla="*/ 1177014 w 1220820"/>
                <a:gd name="connsiteY2" fmla="*/ 0 h 2143094"/>
                <a:gd name="connsiteX3" fmla="*/ 786703 w 1220820"/>
                <a:gd name="connsiteY3" fmla="*/ 2071086 h 2143094"/>
                <a:gd name="connsiteX4" fmla="*/ 498671 w 1220820"/>
                <a:gd name="connsiteY4" fmla="*/ 2143094 h 2143094"/>
                <a:gd name="connsiteX5" fmla="*/ 375829 w 1220820"/>
                <a:gd name="connsiteY5" fmla="*/ 1171780 h 2143094"/>
                <a:gd name="connsiteX6" fmla="*/ 66623 w 1220820"/>
                <a:gd name="connsiteY6" fmla="*/ 270886 h 2143094"/>
                <a:gd name="connsiteX7" fmla="*/ 451920 w 1220820"/>
                <a:gd name="connsiteY7" fmla="*/ 723966 h 2143094"/>
                <a:gd name="connsiteX8" fmla="*/ 684130 w 1220820"/>
                <a:gd name="connsiteY8" fmla="*/ 260447 h 2143094"/>
                <a:gd name="connsiteX0" fmla="*/ 684130 w 1220820"/>
                <a:gd name="connsiteY0" fmla="*/ 260447 h 2143094"/>
                <a:gd name="connsiteX1" fmla="*/ 915663 w 1220820"/>
                <a:gd name="connsiteY1" fmla="*/ 666365 h 2143094"/>
                <a:gd name="connsiteX2" fmla="*/ 1177014 w 1220820"/>
                <a:gd name="connsiteY2" fmla="*/ 0 h 2143094"/>
                <a:gd name="connsiteX3" fmla="*/ 786703 w 1220820"/>
                <a:gd name="connsiteY3" fmla="*/ 2071086 h 2143094"/>
                <a:gd name="connsiteX4" fmla="*/ 498671 w 1220820"/>
                <a:gd name="connsiteY4" fmla="*/ 2143094 h 2143094"/>
                <a:gd name="connsiteX5" fmla="*/ 375829 w 1220820"/>
                <a:gd name="connsiteY5" fmla="*/ 1171780 h 2143094"/>
                <a:gd name="connsiteX6" fmla="*/ 66623 w 1220820"/>
                <a:gd name="connsiteY6" fmla="*/ 270886 h 2143094"/>
                <a:gd name="connsiteX7" fmla="*/ 451920 w 1220820"/>
                <a:gd name="connsiteY7" fmla="*/ 723966 h 2143094"/>
                <a:gd name="connsiteX8" fmla="*/ 684130 w 1220820"/>
                <a:gd name="connsiteY8" fmla="*/ 260447 h 2143094"/>
                <a:gd name="connsiteX0" fmla="*/ 483011 w 1220820"/>
                <a:gd name="connsiteY0" fmla="*/ 0 h 2528314"/>
                <a:gd name="connsiteX1" fmla="*/ 915663 w 1220820"/>
                <a:gd name="connsiteY1" fmla="*/ 1051585 h 2528314"/>
                <a:gd name="connsiteX2" fmla="*/ 1177014 w 1220820"/>
                <a:gd name="connsiteY2" fmla="*/ 385220 h 2528314"/>
                <a:gd name="connsiteX3" fmla="*/ 786703 w 1220820"/>
                <a:gd name="connsiteY3" fmla="*/ 2456306 h 2528314"/>
                <a:gd name="connsiteX4" fmla="*/ 498671 w 1220820"/>
                <a:gd name="connsiteY4" fmla="*/ 2528314 h 2528314"/>
                <a:gd name="connsiteX5" fmla="*/ 375829 w 1220820"/>
                <a:gd name="connsiteY5" fmla="*/ 1557000 h 2528314"/>
                <a:gd name="connsiteX6" fmla="*/ 66623 w 1220820"/>
                <a:gd name="connsiteY6" fmla="*/ 656106 h 2528314"/>
                <a:gd name="connsiteX7" fmla="*/ 451920 w 1220820"/>
                <a:gd name="connsiteY7" fmla="*/ 1109186 h 2528314"/>
                <a:gd name="connsiteX8" fmla="*/ 483011 w 1220820"/>
                <a:gd name="connsiteY8" fmla="*/ 0 h 2528314"/>
                <a:gd name="connsiteX0" fmla="*/ 483011 w 1220820"/>
                <a:gd name="connsiteY0" fmla="*/ 0 h 2528314"/>
                <a:gd name="connsiteX1" fmla="*/ 915663 w 1220820"/>
                <a:gd name="connsiteY1" fmla="*/ 1051585 h 2528314"/>
                <a:gd name="connsiteX2" fmla="*/ 1177014 w 1220820"/>
                <a:gd name="connsiteY2" fmla="*/ 385220 h 2528314"/>
                <a:gd name="connsiteX3" fmla="*/ 786703 w 1220820"/>
                <a:gd name="connsiteY3" fmla="*/ 2456306 h 2528314"/>
                <a:gd name="connsiteX4" fmla="*/ 498671 w 1220820"/>
                <a:gd name="connsiteY4" fmla="*/ 2528314 h 2528314"/>
                <a:gd name="connsiteX5" fmla="*/ 375829 w 1220820"/>
                <a:gd name="connsiteY5" fmla="*/ 1557000 h 2528314"/>
                <a:gd name="connsiteX6" fmla="*/ 66623 w 1220820"/>
                <a:gd name="connsiteY6" fmla="*/ 656106 h 2528314"/>
                <a:gd name="connsiteX7" fmla="*/ 451920 w 1220820"/>
                <a:gd name="connsiteY7" fmla="*/ 1109186 h 2528314"/>
                <a:gd name="connsiteX8" fmla="*/ 483011 w 1220820"/>
                <a:gd name="connsiteY8" fmla="*/ 0 h 2528314"/>
                <a:gd name="connsiteX0" fmla="*/ 483011 w 1220820"/>
                <a:gd name="connsiteY0" fmla="*/ 0 h 2528314"/>
                <a:gd name="connsiteX1" fmla="*/ 915663 w 1220820"/>
                <a:gd name="connsiteY1" fmla="*/ 1051585 h 2528314"/>
                <a:gd name="connsiteX2" fmla="*/ 1177014 w 1220820"/>
                <a:gd name="connsiteY2" fmla="*/ 385220 h 2528314"/>
                <a:gd name="connsiteX3" fmla="*/ 786703 w 1220820"/>
                <a:gd name="connsiteY3" fmla="*/ 2456306 h 2528314"/>
                <a:gd name="connsiteX4" fmla="*/ 498671 w 1220820"/>
                <a:gd name="connsiteY4" fmla="*/ 2528314 h 2528314"/>
                <a:gd name="connsiteX5" fmla="*/ 375829 w 1220820"/>
                <a:gd name="connsiteY5" fmla="*/ 1557000 h 2528314"/>
                <a:gd name="connsiteX6" fmla="*/ 66623 w 1220820"/>
                <a:gd name="connsiteY6" fmla="*/ 656106 h 2528314"/>
                <a:gd name="connsiteX7" fmla="*/ 451920 w 1220820"/>
                <a:gd name="connsiteY7" fmla="*/ 1109186 h 2528314"/>
                <a:gd name="connsiteX8" fmla="*/ 483011 w 1220820"/>
                <a:gd name="connsiteY8" fmla="*/ 0 h 2528314"/>
                <a:gd name="connsiteX0" fmla="*/ 483011 w 1220820"/>
                <a:gd name="connsiteY0" fmla="*/ 0 h 2528314"/>
                <a:gd name="connsiteX1" fmla="*/ 915663 w 1220820"/>
                <a:gd name="connsiteY1" fmla="*/ 1051585 h 2528314"/>
                <a:gd name="connsiteX2" fmla="*/ 1177014 w 1220820"/>
                <a:gd name="connsiteY2" fmla="*/ 385220 h 2528314"/>
                <a:gd name="connsiteX3" fmla="*/ 786703 w 1220820"/>
                <a:gd name="connsiteY3" fmla="*/ 2456306 h 2528314"/>
                <a:gd name="connsiteX4" fmla="*/ 498671 w 1220820"/>
                <a:gd name="connsiteY4" fmla="*/ 2528314 h 2528314"/>
                <a:gd name="connsiteX5" fmla="*/ 375829 w 1220820"/>
                <a:gd name="connsiteY5" fmla="*/ 1557000 h 2528314"/>
                <a:gd name="connsiteX6" fmla="*/ 66623 w 1220820"/>
                <a:gd name="connsiteY6" fmla="*/ 656106 h 2528314"/>
                <a:gd name="connsiteX7" fmla="*/ 451920 w 1220820"/>
                <a:gd name="connsiteY7" fmla="*/ 1109186 h 2528314"/>
                <a:gd name="connsiteX8" fmla="*/ 483011 w 1220820"/>
                <a:gd name="connsiteY8" fmla="*/ 0 h 2528314"/>
                <a:gd name="connsiteX0" fmla="*/ 483011 w 1474994"/>
                <a:gd name="connsiteY0" fmla="*/ 0 h 2528314"/>
                <a:gd name="connsiteX1" fmla="*/ 915663 w 1474994"/>
                <a:gd name="connsiteY1" fmla="*/ 1051585 h 2528314"/>
                <a:gd name="connsiteX2" fmla="*/ 1177014 w 1474994"/>
                <a:gd name="connsiteY2" fmla="*/ 385220 h 2528314"/>
                <a:gd name="connsiteX3" fmla="*/ 786703 w 1474994"/>
                <a:gd name="connsiteY3" fmla="*/ 2456306 h 2528314"/>
                <a:gd name="connsiteX4" fmla="*/ 498671 w 1474994"/>
                <a:gd name="connsiteY4" fmla="*/ 2528314 h 2528314"/>
                <a:gd name="connsiteX5" fmla="*/ 375829 w 1474994"/>
                <a:gd name="connsiteY5" fmla="*/ 1557000 h 2528314"/>
                <a:gd name="connsiteX6" fmla="*/ 66623 w 1474994"/>
                <a:gd name="connsiteY6" fmla="*/ 656106 h 2528314"/>
                <a:gd name="connsiteX7" fmla="*/ 451920 w 1474994"/>
                <a:gd name="connsiteY7" fmla="*/ 1109186 h 2528314"/>
                <a:gd name="connsiteX8" fmla="*/ 483011 w 1474994"/>
                <a:gd name="connsiteY8" fmla="*/ 0 h 2528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74994" h="2528314">
                  <a:moveTo>
                    <a:pt x="483011" y="0"/>
                  </a:moveTo>
                  <a:cubicBezTo>
                    <a:pt x="625357" y="671796"/>
                    <a:pt x="629945" y="843074"/>
                    <a:pt x="915663" y="1051585"/>
                  </a:cubicBezTo>
                  <a:cubicBezTo>
                    <a:pt x="1069769" y="649255"/>
                    <a:pt x="1034573" y="860946"/>
                    <a:pt x="1177014" y="385220"/>
                  </a:cubicBezTo>
                  <a:cubicBezTo>
                    <a:pt x="1474994" y="1238823"/>
                    <a:pt x="916807" y="1765944"/>
                    <a:pt x="786703" y="2456306"/>
                  </a:cubicBezTo>
                  <a:lnTo>
                    <a:pt x="498671" y="2528314"/>
                  </a:lnTo>
                  <a:lnTo>
                    <a:pt x="375829" y="1557000"/>
                  </a:lnTo>
                  <a:cubicBezTo>
                    <a:pt x="272760" y="1256702"/>
                    <a:pt x="0" y="1070200"/>
                    <a:pt x="66623" y="656106"/>
                  </a:cubicBezTo>
                  <a:cubicBezTo>
                    <a:pt x="349312" y="1045777"/>
                    <a:pt x="155571" y="909183"/>
                    <a:pt x="451920" y="1109186"/>
                  </a:cubicBezTo>
                  <a:cubicBezTo>
                    <a:pt x="475923" y="941167"/>
                    <a:pt x="483011" y="0"/>
                    <a:pt x="483011" y="0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Полилиния 7"/>
            <p:cNvSpPr/>
            <p:nvPr/>
          </p:nvSpPr>
          <p:spPr>
            <a:xfrm rot="2050810" flipV="1">
              <a:off x="2251927" y="3227967"/>
              <a:ext cx="1126104" cy="1821071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" name="Полилиния 8"/>
            <p:cNvSpPr/>
            <p:nvPr/>
          </p:nvSpPr>
          <p:spPr>
            <a:xfrm rot="21098252" flipH="1" flipV="1">
              <a:off x="3763167" y="3646604"/>
              <a:ext cx="1130289" cy="1821071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" name="Полилиния 9"/>
            <p:cNvSpPr/>
            <p:nvPr/>
          </p:nvSpPr>
          <p:spPr>
            <a:xfrm rot="7492493" flipH="1">
              <a:off x="4621335" y="3173568"/>
              <a:ext cx="1025661" cy="1687060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110391"/>
                <a:gd name="connsiteY0" fmla="*/ 146302 h 2143094"/>
                <a:gd name="connsiteX1" fmla="*/ 648072 w 1110391"/>
                <a:gd name="connsiteY1" fmla="*/ 1206990 h 2143094"/>
                <a:gd name="connsiteX2" fmla="*/ 1110391 w 1110391"/>
                <a:gd name="connsiteY2" fmla="*/ 0 h 2143094"/>
                <a:gd name="connsiteX3" fmla="*/ 720080 w 1110391"/>
                <a:gd name="connsiteY3" fmla="*/ 2071086 h 2143094"/>
                <a:gd name="connsiteX4" fmla="*/ 432048 w 1110391"/>
                <a:gd name="connsiteY4" fmla="*/ 2143094 h 2143094"/>
                <a:gd name="connsiteX5" fmla="*/ 0 w 1110391"/>
                <a:gd name="connsiteY5" fmla="*/ 270886 h 2143094"/>
                <a:gd name="connsiteX6" fmla="*/ 432048 w 1110391"/>
                <a:gd name="connsiteY6" fmla="*/ 1206990 h 2143094"/>
                <a:gd name="connsiteX7" fmla="*/ 523488 w 1110391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356609 w 1154197"/>
                <a:gd name="connsiteY0" fmla="*/ 347189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356609 w 1154197"/>
                <a:gd name="connsiteY7" fmla="*/ 347189 h 2143094"/>
                <a:gd name="connsiteX0" fmla="*/ 617507 w 1154197"/>
                <a:gd name="connsiteY0" fmla="*/ 260447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38128 w 1174818"/>
                <a:gd name="connsiteY0" fmla="*/ 260447 h 2143094"/>
                <a:gd name="connsiteX1" fmla="*/ 869661 w 1174818"/>
                <a:gd name="connsiteY1" fmla="*/ 666365 h 2143094"/>
                <a:gd name="connsiteX2" fmla="*/ 1131012 w 1174818"/>
                <a:gd name="connsiteY2" fmla="*/ 0 h 2143094"/>
                <a:gd name="connsiteX3" fmla="*/ 740701 w 1174818"/>
                <a:gd name="connsiteY3" fmla="*/ 2071086 h 2143094"/>
                <a:gd name="connsiteX4" fmla="*/ 452669 w 1174818"/>
                <a:gd name="connsiteY4" fmla="*/ 2143094 h 2143094"/>
                <a:gd name="connsiteX5" fmla="*/ 0 w 1174818"/>
                <a:gd name="connsiteY5" fmla="*/ 955499 h 2143094"/>
                <a:gd name="connsiteX6" fmla="*/ 20621 w 1174818"/>
                <a:gd name="connsiteY6" fmla="*/ 270886 h 2143094"/>
                <a:gd name="connsiteX7" fmla="*/ 405918 w 1174818"/>
                <a:gd name="connsiteY7" fmla="*/ 723966 h 2143094"/>
                <a:gd name="connsiteX8" fmla="*/ 638128 w 1174818"/>
                <a:gd name="connsiteY8" fmla="*/ 260447 h 2143094"/>
                <a:gd name="connsiteX0" fmla="*/ 638128 w 1174818"/>
                <a:gd name="connsiteY0" fmla="*/ 260447 h 2143094"/>
                <a:gd name="connsiteX1" fmla="*/ 869661 w 1174818"/>
                <a:gd name="connsiteY1" fmla="*/ 666365 h 2143094"/>
                <a:gd name="connsiteX2" fmla="*/ 1131012 w 1174818"/>
                <a:gd name="connsiteY2" fmla="*/ 0 h 2143094"/>
                <a:gd name="connsiteX3" fmla="*/ 740701 w 1174818"/>
                <a:gd name="connsiteY3" fmla="*/ 2071086 h 2143094"/>
                <a:gd name="connsiteX4" fmla="*/ 452669 w 1174818"/>
                <a:gd name="connsiteY4" fmla="*/ 2143094 h 2143094"/>
                <a:gd name="connsiteX5" fmla="*/ 0 w 1174818"/>
                <a:gd name="connsiteY5" fmla="*/ 955499 h 2143094"/>
                <a:gd name="connsiteX6" fmla="*/ 20621 w 1174818"/>
                <a:gd name="connsiteY6" fmla="*/ 270886 h 2143094"/>
                <a:gd name="connsiteX7" fmla="*/ 405918 w 1174818"/>
                <a:gd name="connsiteY7" fmla="*/ 723966 h 2143094"/>
                <a:gd name="connsiteX8" fmla="*/ 638128 w 1174818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195933 w 1154197"/>
                <a:gd name="connsiteY5" fmla="*/ 953513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195933 w 1154197"/>
                <a:gd name="connsiteY5" fmla="*/ 953513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195933 w 1154197"/>
                <a:gd name="connsiteY5" fmla="*/ 953513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195933 w 1154197"/>
                <a:gd name="connsiteY5" fmla="*/ 953513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195933 w 1154197"/>
                <a:gd name="connsiteY5" fmla="*/ 953513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308856"/>
                <a:gd name="connsiteY0" fmla="*/ 260447 h 2143094"/>
                <a:gd name="connsiteX1" fmla="*/ 849040 w 1308856"/>
                <a:gd name="connsiteY1" fmla="*/ 666365 h 2143094"/>
                <a:gd name="connsiteX2" fmla="*/ 1110391 w 1308856"/>
                <a:gd name="connsiteY2" fmla="*/ 0 h 2143094"/>
                <a:gd name="connsiteX3" fmla="*/ 720080 w 1308856"/>
                <a:gd name="connsiteY3" fmla="*/ 2071086 h 2143094"/>
                <a:gd name="connsiteX4" fmla="*/ 432048 w 1308856"/>
                <a:gd name="connsiteY4" fmla="*/ 2143094 h 2143094"/>
                <a:gd name="connsiteX5" fmla="*/ 195933 w 1308856"/>
                <a:gd name="connsiteY5" fmla="*/ 953513 h 2143094"/>
                <a:gd name="connsiteX6" fmla="*/ 0 w 1308856"/>
                <a:gd name="connsiteY6" fmla="*/ 270886 h 2143094"/>
                <a:gd name="connsiteX7" fmla="*/ 385297 w 1308856"/>
                <a:gd name="connsiteY7" fmla="*/ 723966 h 2143094"/>
                <a:gd name="connsiteX8" fmla="*/ 617507 w 1308856"/>
                <a:gd name="connsiteY8" fmla="*/ 260447 h 2143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08856" h="2143094">
                  <a:moveTo>
                    <a:pt x="617507" y="260447"/>
                  </a:moveTo>
                  <a:cubicBezTo>
                    <a:pt x="851766" y="837075"/>
                    <a:pt x="635595" y="553508"/>
                    <a:pt x="849040" y="666365"/>
                  </a:cubicBezTo>
                  <a:cubicBezTo>
                    <a:pt x="1003146" y="264035"/>
                    <a:pt x="860715" y="640233"/>
                    <a:pt x="1110391" y="0"/>
                  </a:cubicBezTo>
                  <a:cubicBezTo>
                    <a:pt x="1308856" y="831905"/>
                    <a:pt x="850184" y="1380724"/>
                    <a:pt x="720080" y="2071086"/>
                  </a:cubicBezTo>
                  <a:lnTo>
                    <a:pt x="432048" y="2143094"/>
                  </a:lnTo>
                  <a:cubicBezTo>
                    <a:pt x="281158" y="1747229"/>
                    <a:pt x="169180" y="1690723"/>
                    <a:pt x="195933" y="953513"/>
                  </a:cubicBezTo>
                  <a:lnTo>
                    <a:pt x="0" y="270886"/>
                  </a:lnTo>
                  <a:cubicBezTo>
                    <a:pt x="128432" y="421913"/>
                    <a:pt x="258387" y="386893"/>
                    <a:pt x="385297" y="723966"/>
                  </a:cubicBezTo>
                  <a:cubicBezTo>
                    <a:pt x="555933" y="542277"/>
                    <a:pt x="617507" y="260447"/>
                    <a:pt x="617507" y="260447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" name="Полилиния 10"/>
            <p:cNvSpPr/>
            <p:nvPr/>
          </p:nvSpPr>
          <p:spPr>
            <a:xfrm rot="15698252" flipV="1">
              <a:off x="4908095" y="2526769"/>
              <a:ext cx="912628" cy="1318672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rot="15698252">
              <a:off x="2325175" y="2639807"/>
              <a:ext cx="807968" cy="1691248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rot="12247540">
              <a:off x="3365471" y="3788941"/>
              <a:ext cx="544213" cy="916816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" name="Полилиния 13"/>
            <p:cNvSpPr/>
            <p:nvPr/>
          </p:nvSpPr>
          <p:spPr>
            <a:xfrm rot="10800000" flipV="1">
              <a:off x="3779912" y="908720"/>
              <a:ext cx="987957" cy="1607565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grpSp>
          <p:nvGrpSpPr>
            <p:cNvPr id="15" name="Группа 191"/>
            <p:cNvGrpSpPr/>
            <p:nvPr/>
          </p:nvGrpSpPr>
          <p:grpSpPr>
            <a:xfrm>
              <a:off x="3275856" y="2420888"/>
              <a:ext cx="1512168" cy="1512168"/>
              <a:chOff x="3275856" y="2420888"/>
              <a:chExt cx="1512168" cy="1512168"/>
            </a:xfrm>
            <a:effectLst>
              <a:glow rad="63500">
                <a:schemeClr val="accent6">
                  <a:satMod val="175000"/>
                  <a:alpha val="40000"/>
                </a:schemeClr>
              </a:glow>
            </a:effectLst>
          </p:grpSpPr>
          <p:sp>
            <p:nvSpPr>
              <p:cNvPr id="16" name="Овал 15"/>
              <p:cNvSpPr/>
              <p:nvPr/>
            </p:nvSpPr>
            <p:spPr>
              <a:xfrm>
                <a:off x="3275856" y="2420888"/>
                <a:ext cx="1512168" cy="1512168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7" name="Овал 16"/>
              <p:cNvSpPr/>
              <p:nvPr/>
            </p:nvSpPr>
            <p:spPr>
              <a:xfrm>
                <a:off x="3419872" y="2564904"/>
                <a:ext cx="1224136" cy="1224136"/>
              </a:xfrm>
              <a:prstGeom prst="ellipse">
                <a:avLst/>
              </a:prstGeom>
              <a:solidFill>
                <a:srgbClr val="FFFF66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pic>
        <p:nvPicPr>
          <p:cNvPr id="2050" name="Picture 2" descr="C:\Documents and Settings\ДОУ49\Мои документы\Мои рисунки\детские картинки\0_75797_5fcffcc3_XL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928926" y="3714752"/>
            <a:ext cx="2714644" cy="25036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лако 5"/>
          <p:cNvSpPr/>
          <p:nvPr/>
        </p:nvSpPr>
        <p:spPr>
          <a:xfrm>
            <a:off x="1785918" y="357166"/>
            <a:ext cx="5022145" cy="2454239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endParaRPr lang="ru-RU" sz="1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C:\Documents and Settings\ДОУ49\Мои документы\рисунки\Солнышко\7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43570" y="428604"/>
            <a:ext cx="2862380" cy="2862380"/>
          </a:xfrm>
          <a:prstGeom prst="rect">
            <a:avLst/>
          </a:prstGeom>
          <a:noFill/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357158" y="3571876"/>
            <a:ext cx="8229600" cy="1779272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Comic Sans MS" pitchFamily="66" charset="0"/>
              </a:rPr>
              <a:t>СПАСИБО  ЗА  ВНИМАНИЕ!</a:t>
            </a:r>
          </a:p>
          <a:p>
            <a:pPr algn="ctr"/>
            <a:endParaRPr lang="ru-RU" b="1" dirty="0" smtClean="0">
              <a:solidFill>
                <a:srgbClr val="FF0000"/>
              </a:solidFill>
              <a:latin typeface="Comic Sans MS" pitchFamily="66" charset="0"/>
            </a:endParaRPr>
          </a:p>
          <a:p>
            <a:pPr algn="ctr">
              <a:buNone/>
            </a:pPr>
            <a:endParaRPr lang="ru-RU" b="1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00034" y="2786058"/>
            <a:ext cx="7854696" cy="928694"/>
          </a:xfrm>
        </p:spPr>
        <p:txBody>
          <a:bodyPr>
            <a:normAutofit lnSpcReduction="10000"/>
          </a:bodyPr>
          <a:lstStyle/>
          <a:p>
            <a:pPr algn="l"/>
            <a:r>
              <a:rPr lang="ru-RU" sz="1800" dirty="0" smtClean="0">
                <a:solidFill>
                  <a:schemeClr val="tx1">
                    <a:lumMod val="50000"/>
                  </a:schemeClr>
                </a:solidFill>
                <a:latin typeface="+mj-lt"/>
              </a:rPr>
              <a:t>ЦЕЛЬ</a:t>
            </a:r>
            <a:r>
              <a:rPr lang="ru-RU" sz="1800" dirty="0" smtClean="0">
                <a:solidFill>
                  <a:schemeClr val="tx1">
                    <a:lumMod val="50000"/>
                  </a:schemeClr>
                </a:solidFill>
              </a:rPr>
              <a:t>: создание комфортных и благоприятных условий </a:t>
            </a:r>
          </a:p>
          <a:p>
            <a:pPr algn="l"/>
            <a:r>
              <a:rPr lang="ru-RU" sz="1800" dirty="0" smtClean="0">
                <a:solidFill>
                  <a:schemeClr val="tx1">
                    <a:lumMod val="50000"/>
                  </a:schemeClr>
                </a:solidFill>
              </a:rPr>
              <a:t>для полноценного, гармоничного развития детей. Развивать познавательную активность, любознательность, стремление к самостоятельным познанию.</a:t>
            </a:r>
            <a:endParaRPr lang="ru-RU" sz="1800" dirty="0">
              <a:solidFill>
                <a:schemeClr val="tx1">
                  <a:lumMod val="50000"/>
                </a:schemeClr>
              </a:solidFill>
            </a:endParaRPr>
          </a:p>
        </p:txBody>
      </p:sp>
      <p:pic>
        <p:nvPicPr>
          <p:cNvPr id="11267" name="Picture 3" descr="C:\Documents and Settings\ДОУ49\Мои документы\Мои рисунки\детские картинки\leto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4000504"/>
            <a:ext cx="3602006" cy="2263155"/>
          </a:xfrm>
          <a:prstGeom prst="rect">
            <a:avLst/>
          </a:prstGeom>
          <a:noFill/>
        </p:spPr>
      </p:pic>
      <p:grpSp>
        <p:nvGrpSpPr>
          <p:cNvPr id="6" name="Группа 9"/>
          <p:cNvGrpSpPr>
            <a:grpSpLocks/>
          </p:cNvGrpSpPr>
          <p:nvPr/>
        </p:nvGrpSpPr>
        <p:grpSpPr bwMode="auto">
          <a:xfrm>
            <a:off x="142844" y="0"/>
            <a:ext cx="1643106" cy="1928802"/>
            <a:chOff x="1824929" y="908720"/>
            <a:chExt cx="4261609" cy="4558955"/>
          </a:xfrm>
        </p:grpSpPr>
        <p:sp>
          <p:nvSpPr>
            <p:cNvPr id="7" name="Полилиния 6"/>
            <p:cNvSpPr/>
            <p:nvPr/>
          </p:nvSpPr>
          <p:spPr>
            <a:xfrm rot="20265588">
              <a:off x="2641250" y="984075"/>
              <a:ext cx="1130289" cy="1821071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8" name="Полилиния 7"/>
            <p:cNvSpPr/>
            <p:nvPr/>
          </p:nvSpPr>
          <p:spPr>
            <a:xfrm rot="17303418">
              <a:off x="2147258" y="1750201"/>
              <a:ext cx="1038219" cy="1682875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110391"/>
                <a:gd name="connsiteY0" fmla="*/ 146302 h 2143094"/>
                <a:gd name="connsiteX1" fmla="*/ 648072 w 1110391"/>
                <a:gd name="connsiteY1" fmla="*/ 1206990 h 2143094"/>
                <a:gd name="connsiteX2" fmla="*/ 1110391 w 1110391"/>
                <a:gd name="connsiteY2" fmla="*/ 0 h 2143094"/>
                <a:gd name="connsiteX3" fmla="*/ 720080 w 1110391"/>
                <a:gd name="connsiteY3" fmla="*/ 2071086 h 2143094"/>
                <a:gd name="connsiteX4" fmla="*/ 432048 w 1110391"/>
                <a:gd name="connsiteY4" fmla="*/ 2143094 h 2143094"/>
                <a:gd name="connsiteX5" fmla="*/ 0 w 1110391"/>
                <a:gd name="connsiteY5" fmla="*/ 270886 h 2143094"/>
                <a:gd name="connsiteX6" fmla="*/ 432048 w 1110391"/>
                <a:gd name="connsiteY6" fmla="*/ 1206990 h 2143094"/>
                <a:gd name="connsiteX7" fmla="*/ 523488 w 1110391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356609 w 1154197"/>
                <a:gd name="connsiteY0" fmla="*/ 347189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356609 w 1154197"/>
                <a:gd name="connsiteY7" fmla="*/ 347189 h 2143094"/>
                <a:gd name="connsiteX0" fmla="*/ 617507 w 1154197"/>
                <a:gd name="connsiteY0" fmla="*/ 260447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38128 w 1174818"/>
                <a:gd name="connsiteY0" fmla="*/ 260447 h 2143094"/>
                <a:gd name="connsiteX1" fmla="*/ 869661 w 1174818"/>
                <a:gd name="connsiteY1" fmla="*/ 666365 h 2143094"/>
                <a:gd name="connsiteX2" fmla="*/ 1131012 w 1174818"/>
                <a:gd name="connsiteY2" fmla="*/ 0 h 2143094"/>
                <a:gd name="connsiteX3" fmla="*/ 740701 w 1174818"/>
                <a:gd name="connsiteY3" fmla="*/ 2071086 h 2143094"/>
                <a:gd name="connsiteX4" fmla="*/ 452669 w 1174818"/>
                <a:gd name="connsiteY4" fmla="*/ 2143094 h 2143094"/>
                <a:gd name="connsiteX5" fmla="*/ 0 w 1174818"/>
                <a:gd name="connsiteY5" fmla="*/ 955499 h 2143094"/>
                <a:gd name="connsiteX6" fmla="*/ 20621 w 1174818"/>
                <a:gd name="connsiteY6" fmla="*/ 270886 h 2143094"/>
                <a:gd name="connsiteX7" fmla="*/ 405918 w 1174818"/>
                <a:gd name="connsiteY7" fmla="*/ 723966 h 2143094"/>
                <a:gd name="connsiteX8" fmla="*/ 638128 w 1174818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617507 w 1154197"/>
                <a:gd name="connsiteY7" fmla="*/ 260447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356835 w 1154197"/>
                <a:gd name="connsiteY7" fmla="*/ 57376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356835 w 1154197"/>
                <a:gd name="connsiteY7" fmla="*/ 57376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211590 w 1154197"/>
                <a:gd name="connsiteY7" fmla="*/ 491980 h 2143094"/>
                <a:gd name="connsiteX8" fmla="*/ 356835 w 1154197"/>
                <a:gd name="connsiteY8" fmla="*/ 57376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501402 w 1154197"/>
                <a:gd name="connsiteY7" fmla="*/ 492207 h 2143094"/>
                <a:gd name="connsiteX8" fmla="*/ 356835 w 1154197"/>
                <a:gd name="connsiteY8" fmla="*/ 57376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501402 w 1154197"/>
                <a:gd name="connsiteY7" fmla="*/ 492207 h 2143094"/>
                <a:gd name="connsiteX8" fmla="*/ 356835 w 1154197"/>
                <a:gd name="connsiteY8" fmla="*/ 57376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501402 w 1154197"/>
                <a:gd name="connsiteY7" fmla="*/ 492207 h 2143094"/>
                <a:gd name="connsiteX8" fmla="*/ 356835 w 1154197"/>
                <a:gd name="connsiteY8" fmla="*/ 57376 h 2143094"/>
                <a:gd name="connsiteX0" fmla="*/ 356835 w 1318871"/>
                <a:gd name="connsiteY0" fmla="*/ 57376 h 2143094"/>
                <a:gd name="connsiteX1" fmla="*/ 849040 w 1318871"/>
                <a:gd name="connsiteY1" fmla="*/ 666365 h 2143094"/>
                <a:gd name="connsiteX2" fmla="*/ 1110391 w 1318871"/>
                <a:gd name="connsiteY2" fmla="*/ 0 h 2143094"/>
                <a:gd name="connsiteX3" fmla="*/ 720080 w 1318871"/>
                <a:gd name="connsiteY3" fmla="*/ 2071086 h 2143094"/>
                <a:gd name="connsiteX4" fmla="*/ 432048 w 1318871"/>
                <a:gd name="connsiteY4" fmla="*/ 2143094 h 2143094"/>
                <a:gd name="connsiteX5" fmla="*/ 0 w 1318871"/>
                <a:gd name="connsiteY5" fmla="*/ 270886 h 2143094"/>
                <a:gd name="connsiteX6" fmla="*/ 529864 w 1318871"/>
                <a:gd name="connsiteY6" fmla="*/ 1158797 h 2143094"/>
                <a:gd name="connsiteX7" fmla="*/ 501402 w 1318871"/>
                <a:gd name="connsiteY7" fmla="*/ 492207 h 2143094"/>
                <a:gd name="connsiteX8" fmla="*/ 356835 w 1318871"/>
                <a:gd name="connsiteY8" fmla="*/ 57376 h 2143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8871" h="2143094">
                  <a:moveTo>
                    <a:pt x="356835" y="57376"/>
                  </a:moveTo>
                  <a:cubicBezTo>
                    <a:pt x="868016" y="457069"/>
                    <a:pt x="719748" y="585175"/>
                    <a:pt x="849040" y="666365"/>
                  </a:cubicBezTo>
                  <a:cubicBezTo>
                    <a:pt x="1003146" y="264035"/>
                    <a:pt x="849618" y="539396"/>
                    <a:pt x="1110391" y="0"/>
                  </a:cubicBezTo>
                  <a:cubicBezTo>
                    <a:pt x="1318871" y="903229"/>
                    <a:pt x="850184" y="1380724"/>
                    <a:pt x="720080" y="2071086"/>
                  </a:cubicBezTo>
                  <a:lnTo>
                    <a:pt x="432048" y="2143094"/>
                  </a:lnTo>
                  <a:cubicBezTo>
                    <a:pt x="288032" y="1519025"/>
                    <a:pt x="82168" y="1743308"/>
                    <a:pt x="0" y="270886"/>
                  </a:cubicBezTo>
                  <a:cubicBezTo>
                    <a:pt x="145323" y="781621"/>
                    <a:pt x="163104" y="853393"/>
                    <a:pt x="529864" y="1158797"/>
                  </a:cubicBezTo>
                  <a:cubicBezTo>
                    <a:pt x="600873" y="1175323"/>
                    <a:pt x="615245" y="805375"/>
                    <a:pt x="501402" y="492207"/>
                  </a:cubicBezTo>
                  <a:cubicBezTo>
                    <a:pt x="472564" y="308637"/>
                    <a:pt x="286337" y="7989"/>
                    <a:pt x="356835" y="57376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9" name="Полилиния 8"/>
            <p:cNvSpPr/>
            <p:nvPr/>
          </p:nvSpPr>
          <p:spPr>
            <a:xfrm rot="3222096" flipH="1">
              <a:off x="4512490" y="1205980"/>
              <a:ext cx="1159625" cy="1988470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110391"/>
                <a:gd name="connsiteY0" fmla="*/ 146302 h 2143094"/>
                <a:gd name="connsiteX1" fmla="*/ 648072 w 1110391"/>
                <a:gd name="connsiteY1" fmla="*/ 1206990 h 2143094"/>
                <a:gd name="connsiteX2" fmla="*/ 1110391 w 1110391"/>
                <a:gd name="connsiteY2" fmla="*/ 0 h 2143094"/>
                <a:gd name="connsiteX3" fmla="*/ 720080 w 1110391"/>
                <a:gd name="connsiteY3" fmla="*/ 2071086 h 2143094"/>
                <a:gd name="connsiteX4" fmla="*/ 432048 w 1110391"/>
                <a:gd name="connsiteY4" fmla="*/ 2143094 h 2143094"/>
                <a:gd name="connsiteX5" fmla="*/ 0 w 1110391"/>
                <a:gd name="connsiteY5" fmla="*/ 270886 h 2143094"/>
                <a:gd name="connsiteX6" fmla="*/ 432048 w 1110391"/>
                <a:gd name="connsiteY6" fmla="*/ 1206990 h 2143094"/>
                <a:gd name="connsiteX7" fmla="*/ 523488 w 1110391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356609 w 1154197"/>
                <a:gd name="connsiteY0" fmla="*/ 347189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356609 w 1154197"/>
                <a:gd name="connsiteY7" fmla="*/ 347189 h 2143094"/>
                <a:gd name="connsiteX0" fmla="*/ 617507 w 1154197"/>
                <a:gd name="connsiteY0" fmla="*/ 260447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38128 w 1174818"/>
                <a:gd name="connsiteY0" fmla="*/ 260447 h 2143094"/>
                <a:gd name="connsiteX1" fmla="*/ 869661 w 1174818"/>
                <a:gd name="connsiteY1" fmla="*/ 666365 h 2143094"/>
                <a:gd name="connsiteX2" fmla="*/ 1131012 w 1174818"/>
                <a:gd name="connsiteY2" fmla="*/ 0 h 2143094"/>
                <a:gd name="connsiteX3" fmla="*/ 740701 w 1174818"/>
                <a:gd name="connsiteY3" fmla="*/ 2071086 h 2143094"/>
                <a:gd name="connsiteX4" fmla="*/ 452669 w 1174818"/>
                <a:gd name="connsiteY4" fmla="*/ 2143094 h 2143094"/>
                <a:gd name="connsiteX5" fmla="*/ 0 w 1174818"/>
                <a:gd name="connsiteY5" fmla="*/ 955499 h 2143094"/>
                <a:gd name="connsiteX6" fmla="*/ 20621 w 1174818"/>
                <a:gd name="connsiteY6" fmla="*/ 270886 h 2143094"/>
                <a:gd name="connsiteX7" fmla="*/ 405918 w 1174818"/>
                <a:gd name="connsiteY7" fmla="*/ 723966 h 2143094"/>
                <a:gd name="connsiteX8" fmla="*/ 638128 w 1174818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52974 w 1154197"/>
                <a:gd name="connsiteY5" fmla="*/ 1132564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309206 w 1154197"/>
                <a:gd name="connsiteY5" fmla="*/ 1171780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84130 w 1220820"/>
                <a:gd name="connsiteY0" fmla="*/ 260447 h 2143094"/>
                <a:gd name="connsiteX1" fmla="*/ 915663 w 1220820"/>
                <a:gd name="connsiteY1" fmla="*/ 666365 h 2143094"/>
                <a:gd name="connsiteX2" fmla="*/ 1177014 w 1220820"/>
                <a:gd name="connsiteY2" fmla="*/ 0 h 2143094"/>
                <a:gd name="connsiteX3" fmla="*/ 786703 w 1220820"/>
                <a:gd name="connsiteY3" fmla="*/ 2071086 h 2143094"/>
                <a:gd name="connsiteX4" fmla="*/ 498671 w 1220820"/>
                <a:gd name="connsiteY4" fmla="*/ 2143094 h 2143094"/>
                <a:gd name="connsiteX5" fmla="*/ 375829 w 1220820"/>
                <a:gd name="connsiteY5" fmla="*/ 1171780 h 2143094"/>
                <a:gd name="connsiteX6" fmla="*/ 66623 w 1220820"/>
                <a:gd name="connsiteY6" fmla="*/ 270886 h 2143094"/>
                <a:gd name="connsiteX7" fmla="*/ 451920 w 1220820"/>
                <a:gd name="connsiteY7" fmla="*/ 723966 h 2143094"/>
                <a:gd name="connsiteX8" fmla="*/ 684130 w 1220820"/>
                <a:gd name="connsiteY8" fmla="*/ 260447 h 2143094"/>
                <a:gd name="connsiteX0" fmla="*/ 684130 w 1220820"/>
                <a:gd name="connsiteY0" fmla="*/ 260447 h 2143094"/>
                <a:gd name="connsiteX1" fmla="*/ 915663 w 1220820"/>
                <a:gd name="connsiteY1" fmla="*/ 666365 h 2143094"/>
                <a:gd name="connsiteX2" fmla="*/ 1177014 w 1220820"/>
                <a:gd name="connsiteY2" fmla="*/ 0 h 2143094"/>
                <a:gd name="connsiteX3" fmla="*/ 786703 w 1220820"/>
                <a:gd name="connsiteY3" fmla="*/ 2071086 h 2143094"/>
                <a:gd name="connsiteX4" fmla="*/ 498671 w 1220820"/>
                <a:gd name="connsiteY4" fmla="*/ 2143094 h 2143094"/>
                <a:gd name="connsiteX5" fmla="*/ 375829 w 1220820"/>
                <a:gd name="connsiteY5" fmla="*/ 1171780 h 2143094"/>
                <a:gd name="connsiteX6" fmla="*/ 66623 w 1220820"/>
                <a:gd name="connsiteY6" fmla="*/ 270886 h 2143094"/>
                <a:gd name="connsiteX7" fmla="*/ 451920 w 1220820"/>
                <a:gd name="connsiteY7" fmla="*/ 723966 h 2143094"/>
                <a:gd name="connsiteX8" fmla="*/ 684130 w 1220820"/>
                <a:gd name="connsiteY8" fmla="*/ 260447 h 2143094"/>
                <a:gd name="connsiteX0" fmla="*/ 684130 w 1220820"/>
                <a:gd name="connsiteY0" fmla="*/ 260447 h 2143094"/>
                <a:gd name="connsiteX1" fmla="*/ 915663 w 1220820"/>
                <a:gd name="connsiteY1" fmla="*/ 666365 h 2143094"/>
                <a:gd name="connsiteX2" fmla="*/ 1177014 w 1220820"/>
                <a:gd name="connsiteY2" fmla="*/ 0 h 2143094"/>
                <a:gd name="connsiteX3" fmla="*/ 786703 w 1220820"/>
                <a:gd name="connsiteY3" fmla="*/ 2071086 h 2143094"/>
                <a:gd name="connsiteX4" fmla="*/ 498671 w 1220820"/>
                <a:gd name="connsiteY4" fmla="*/ 2143094 h 2143094"/>
                <a:gd name="connsiteX5" fmla="*/ 375829 w 1220820"/>
                <a:gd name="connsiteY5" fmla="*/ 1171780 h 2143094"/>
                <a:gd name="connsiteX6" fmla="*/ 66623 w 1220820"/>
                <a:gd name="connsiteY6" fmla="*/ 270886 h 2143094"/>
                <a:gd name="connsiteX7" fmla="*/ 451920 w 1220820"/>
                <a:gd name="connsiteY7" fmla="*/ 723966 h 2143094"/>
                <a:gd name="connsiteX8" fmla="*/ 684130 w 1220820"/>
                <a:gd name="connsiteY8" fmla="*/ 260447 h 2143094"/>
                <a:gd name="connsiteX0" fmla="*/ 483011 w 1220820"/>
                <a:gd name="connsiteY0" fmla="*/ 0 h 2528314"/>
                <a:gd name="connsiteX1" fmla="*/ 915663 w 1220820"/>
                <a:gd name="connsiteY1" fmla="*/ 1051585 h 2528314"/>
                <a:gd name="connsiteX2" fmla="*/ 1177014 w 1220820"/>
                <a:gd name="connsiteY2" fmla="*/ 385220 h 2528314"/>
                <a:gd name="connsiteX3" fmla="*/ 786703 w 1220820"/>
                <a:gd name="connsiteY3" fmla="*/ 2456306 h 2528314"/>
                <a:gd name="connsiteX4" fmla="*/ 498671 w 1220820"/>
                <a:gd name="connsiteY4" fmla="*/ 2528314 h 2528314"/>
                <a:gd name="connsiteX5" fmla="*/ 375829 w 1220820"/>
                <a:gd name="connsiteY5" fmla="*/ 1557000 h 2528314"/>
                <a:gd name="connsiteX6" fmla="*/ 66623 w 1220820"/>
                <a:gd name="connsiteY6" fmla="*/ 656106 h 2528314"/>
                <a:gd name="connsiteX7" fmla="*/ 451920 w 1220820"/>
                <a:gd name="connsiteY7" fmla="*/ 1109186 h 2528314"/>
                <a:gd name="connsiteX8" fmla="*/ 483011 w 1220820"/>
                <a:gd name="connsiteY8" fmla="*/ 0 h 2528314"/>
                <a:gd name="connsiteX0" fmla="*/ 483011 w 1220820"/>
                <a:gd name="connsiteY0" fmla="*/ 0 h 2528314"/>
                <a:gd name="connsiteX1" fmla="*/ 915663 w 1220820"/>
                <a:gd name="connsiteY1" fmla="*/ 1051585 h 2528314"/>
                <a:gd name="connsiteX2" fmla="*/ 1177014 w 1220820"/>
                <a:gd name="connsiteY2" fmla="*/ 385220 h 2528314"/>
                <a:gd name="connsiteX3" fmla="*/ 786703 w 1220820"/>
                <a:gd name="connsiteY3" fmla="*/ 2456306 h 2528314"/>
                <a:gd name="connsiteX4" fmla="*/ 498671 w 1220820"/>
                <a:gd name="connsiteY4" fmla="*/ 2528314 h 2528314"/>
                <a:gd name="connsiteX5" fmla="*/ 375829 w 1220820"/>
                <a:gd name="connsiteY5" fmla="*/ 1557000 h 2528314"/>
                <a:gd name="connsiteX6" fmla="*/ 66623 w 1220820"/>
                <a:gd name="connsiteY6" fmla="*/ 656106 h 2528314"/>
                <a:gd name="connsiteX7" fmla="*/ 451920 w 1220820"/>
                <a:gd name="connsiteY7" fmla="*/ 1109186 h 2528314"/>
                <a:gd name="connsiteX8" fmla="*/ 483011 w 1220820"/>
                <a:gd name="connsiteY8" fmla="*/ 0 h 2528314"/>
                <a:gd name="connsiteX0" fmla="*/ 483011 w 1220820"/>
                <a:gd name="connsiteY0" fmla="*/ 0 h 2528314"/>
                <a:gd name="connsiteX1" fmla="*/ 915663 w 1220820"/>
                <a:gd name="connsiteY1" fmla="*/ 1051585 h 2528314"/>
                <a:gd name="connsiteX2" fmla="*/ 1177014 w 1220820"/>
                <a:gd name="connsiteY2" fmla="*/ 385220 h 2528314"/>
                <a:gd name="connsiteX3" fmla="*/ 786703 w 1220820"/>
                <a:gd name="connsiteY3" fmla="*/ 2456306 h 2528314"/>
                <a:gd name="connsiteX4" fmla="*/ 498671 w 1220820"/>
                <a:gd name="connsiteY4" fmla="*/ 2528314 h 2528314"/>
                <a:gd name="connsiteX5" fmla="*/ 375829 w 1220820"/>
                <a:gd name="connsiteY5" fmla="*/ 1557000 h 2528314"/>
                <a:gd name="connsiteX6" fmla="*/ 66623 w 1220820"/>
                <a:gd name="connsiteY6" fmla="*/ 656106 h 2528314"/>
                <a:gd name="connsiteX7" fmla="*/ 451920 w 1220820"/>
                <a:gd name="connsiteY7" fmla="*/ 1109186 h 2528314"/>
                <a:gd name="connsiteX8" fmla="*/ 483011 w 1220820"/>
                <a:gd name="connsiteY8" fmla="*/ 0 h 2528314"/>
                <a:gd name="connsiteX0" fmla="*/ 483011 w 1220820"/>
                <a:gd name="connsiteY0" fmla="*/ 0 h 2528314"/>
                <a:gd name="connsiteX1" fmla="*/ 915663 w 1220820"/>
                <a:gd name="connsiteY1" fmla="*/ 1051585 h 2528314"/>
                <a:gd name="connsiteX2" fmla="*/ 1177014 w 1220820"/>
                <a:gd name="connsiteY2" fmla="*/ 385220 h 2528314"/>
                <a:gd name="connsiteX3" fmla="*/ 786703 w 1220820"/>
                <a:gd name="connsiteY3" fmla="*/ 2456306 h 2528314"/>
                <a:gd name="connsiteX4" fmla="*/ 498671 w 1220820"/>
                <a:gd name="connsiteY4" fmla="*/ 2528314 h 2528314"/>
                <a:gd name="connsiteX5" fmla="*/ 375829 w 1220820"/>
                <a:gd name="connsiteY5" fmla="*/ 1557000 h 2528314"/>
                <a:gd name="connsiteX6" fmla="*/ 66623 w 1220820"/>
                <a:gd name="connsiteY6" fmla="*/ 656106 h 2528314"/>
                <a:gd name="connsiteX7" fmla="*/ 451920 w 1220820"/>
                <a:gd name="connsiteY7" fmla="*/ 1109186 h 2528314"/>
                <a:gd name="connsiteX8" fmla="*/ 483011 w 1220820"/>
                <a:gd name="connsiteY8" fmla="*/ 0 h 2528314"/>
                <a:gd name="connsiteX0" fmla="*/ 483011 w 1474994"/>
                <a:gd name="connsiteY0" fmla="*/ 0 h 2528314"/>
                <a:gd name="connsiteX1" fmla="*/ 915663 w 1474994"/>
                <a:gd name="connsiteY1" fmla="*/ 1051585 h 2528314"/>
                <a:gd name="connsiteX2" fmla="*/ 1177014 w 1474994"/>
                <a:gd name="connsiteY2" fmla="*/ 385220 h 2528314"/>
                <a:gd name="connsiteX3" fmla="*/ 786703 w 1474994"/>
                <a:gd name="connsiteY3" fmla="*/ 2456306 h 2528314"/>
                <a:gd name="connsiteX4" fmla="*/ 498671 w 1474994"/>
                <a:gd name="connsiteY4" fmla="*/ 2528314 h 2528314"/>
                <a:gd name="connsiteX5" fmla="*/ 375829 w 1474994"/>
                <a:gd name="connsiteY5" fmla="*/ 1557000 h 2528314"/>
                <a:gd name="connsiteX6" fmla="*/ 66623 w 1474994"/>
                <a:gd name="connsiteY6" fmla="*/ 656106 h 2528314"/>
                <a:gd name="connsiteX7" fmla="*/ 451920 w 1474994"/>
                <a:gd name="connsiteY7" fmla="*/ 1109186 h 2528314"/>
                <a:gd name="connsiteX8" fmla="*/ 483011 w 1474994"/>
                <a:gd name="connsiteY8" fmla="*/ 0 h 2528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74994" h="2528314">
                  <a:moveTo>
                    <a:pt x="483011" y="0"/>
                  </a:moveTo>
                  <a:cubicBezTo>
                    <a:pt x="625357" y="671796"/>
                    <a:pt x="629945" y="843074"/>
                    <a:pt x="915663" y="1051585"/>
                  </a:cubicBezTo>
                  <a:cubicBezTo>
                    <a:pt x="1069769" y="649255"/>
                    <a:pt x="1034573" y="860946"/>
                    <a:pt x="1177014" y="385220"/>
                  </a:cubicBezTo>
                  <a:cubicBezTo>
                    <a:pt x="1474994" y="1238823"/>
                    <a:pt x="916807" y="1765944"/>
                    <a:pt x="786703" y="2456306"/>
                  </a:cubicBezTo>
                  <a:lnTo>
                    <a:pt x="498671" y="2528314"/>
                  </a:lnTo>
                  <a:lnTo>
                    <a:pt x="375829" y="1557000"/>
                  </a:lnTo>
                  <a:cubicBezTo>
                    <a:pt x="272760" y="1256702"/>
                    <a:pt x="0" y="1070200"/>
                    <a:pt x="66623" y="656106"/>
                  </a:cubicBezTo>
                  <a:cubicBezTo>
                    <a:pt x="349312" y="1045777"/>
                    <a:pt x="155571" y="909183"/>
                    <a:pt x="451920" y="1109186"/>
                  </a:cubicBezTo>
                  <a:cubicBezTo>
                    <a:pt x="475923" y="941167"/>
                    <a:pt x="483011" y="0"/>
                    <a:pt x="483011" y="0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0" name="Полилиния 9"/>
            <p:cNvSpPr/>
            <p:nvPr/>
          </p:nvSpPr>
          <p:spPr>
            <a:xfrm rot="2050810" flipV="1">
              <a:off x="2251927" y="3227967"/>
              <a:ext cx="1126104" cy="1821071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1" name="Полилиния 10"/>
            <p:cNvSpPr/>
            <p:nvPr/>
          </p:nvSpPr>
          <p:spPr>
            <a:xfrm rot="21098252" flipH="1" flipV="1">
              <a:off x="3763167" y="3646604"/>
              <a:ext cx="1130289" cy="1821071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2" name="Полилиния 11"/>
            <p:cNvSpPr/>
            <p:nvPr/>
          </p:nvSpPr>
          <p:spPr>
            <a:xfrm rot="7492493" flipH="1">
              <a:off x="4621335" y="3173568"/>
              <a:ext cx="1025661" cy="1687060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110391"/>
                <a:gd name="connsiteY0" fmla="*/ 146302 h 2143094"/>
                <a:gd name="connsiteX1" fmla="*/ 648072 w 1110391"/>
                <a:gd name="connsiteY1" fmla="*/ 1206990 h 2143094"/>
                <a:gd name="connsiteX2" fmla="*/ 1110391 w 1110391"/>
                <a:gd name="connsiteY2" fmla="*/ 0 h 2143094"/>
                <a:gd name="connsiteX3" fmla="*/ 720080 w 1110391"/>
                <a:gd name="connsiteY3" fmla="*/ 2071086 h 2143094"/>
                <a:gd name="connsiteX4" fmla="*/ 432048 w 1110391"/>
                <a:gd name="connsiteY4" fmla="*/ 2143094 h 2143094"/>
                <a:gd name="connsiteX5" fmla="*/ 0 w 1110391"/>
                <a:gd name="connsiteY5" fmla="*/ 270886 h 2143094"/>
                <a:gd name="connsiteX6" fmla="*/ 432048 w 1110391"/>
                <a:gd name="connsiteY6" fmla="*/ 1206990 h 2143094"/>
                <a:gd name="connsiteX7" fmla="*/ 523488 w 1110391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356609 w 1154197"/>
                <a:gd name="connsiteY0" fmla="*/ 347189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356609 w 1154197"/>
                <a:gd name="connsiteY7" fmla="*/ 347189 h 2143094"/>
                <a:gd name="connsiteX0" fmla="*/ 617507 w 1154197"/>
                <a:gd name="connsiteY0" fmla="*/ 260447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38128 w 1174818"/>
                <a:gd name="connsiteY0" fmla="*/ 260447 h 2143094"/>
                <a:gd name="connsiteX1" fmla="*/ 869661 w 1174818"/>
                <a:gd name="connsiteY1" fmla="*/ 666365 h 2143094"/>
                <a:gd name="connsiteX2" fmla="*/ 1131012 w 1174818"/>
                <a:gd name="connsiteY2" fmla="*/ 0 h 2143094"/>
                <a:gd name="connsiteX3" fmla="*/ 740701 w 1174818"/>
                <a:gd name="connsiteY3" fmla="*/ 2071086 h 2143094"/>
                <a:gd name="connsiteX4" fmla="*/ 452669 w 1174818"/>
                <a:gd name="connsiteY4" fmla="*/ 2143094 h 2143094"/>
                <a:gd name="connsiteX5" fmla="*/ 0 w 1174818"/>
                <a:gd name="connsiteY5" fmla="*/ 955499 h 2143094"/>
                <a:gd name="connsiteX6" fmla="*/ 20621 w 1174818"/>
                <a:gd name="connsiteY6" fmla="*/ 270886 h 2143094"/>
                <a:gd name="connsiteX7" fmla="*/ 405918 w 1174818"/>
                <a:gd name="connsiteY7" fmla="*/ 723966 h 2143094"/>
                <a:gd name="connsiteX8" fmla="*/ 638128 w 1174818"/>
                <a:gd name="connsiteY8" fmla="*/ 260447 h 2143094"/>
                <a:gd name="connsiteX0" fmla="*/ 638128 w 1174818"/>
                <a:gd name="connsiteY0" fmla="*/ 260447 h 2143094"/>
                <a:gd name="connsiteX1" fmla="*/ 869661 w 1174818"/>
                <a:gd name="connsiteY1" fmla="*/ 666365 h 2143094"/>
                <a:gd name="connsiteX2" fmla="*/ 1131012 w 1174818"/>
                <a:gd name="connsiteY2" fmla="*/ 0 h 2143094"/>
                <a:gd name="connsiteX3" fmla="*/ 740701 w 1174818"/>
                <a:gd name="connsiteY3" fmla="*/ 2071086 h 2143094"/>
                <a:gd name="connsiteX4" fmla="*/ 452669 w 1174818"/>
                <a:gd name="connsiteY4" fmla="*/ 2143094 h 2143094"/>
                <a:gd name="connsiteX5" fmla="*/ 0 w 1174818"/>
                <a:gd name="connsiteY5" fmla="*/ 955499 h 2143094"/>
                <a:gd name="connsiteX6" fmla="*/ 20621 w 1174818"/>
                <a:gd name="connsiteY6" fmla="*/ 270886 h 2143094"/>
                <a:gd name="connsiteX7" fmla="*/ 405918 w 1174818"/>
                <a:gd name="connsiteY7" fmla="*/ 723966 h 2143094"/>
                <a:gd name="connsiteX8" fmla="*/ 638128 w 1174818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195933 w 1154197"/>
                <a:gd name="connsiteY5" fmla="*/ 953513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195933 w 1154197"/>
                <a:gd name="connsiteY5" fmla="*/ 953513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195933 w 1154197"/>
                <a:gd name="connsiteY5" fmla="*/ 953513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195933 w 1154197"/>
                <a:gd name="connsiteY5" fmla="*/ 953513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195933 w 1154197"/>
                <a:gd name="connsiteY5" fmla="*/ 953513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308856"/>
                <a:gd name="connsiteY0" fmla="*/ 260447 h 2143094"/>
                <a:gd name="connsiteX1" fmla="*/ 849040 w 1308856"/>
                <a:gd name="connsiteY1" fmla="*/ 666365 h 2143094"/>
                <a:gd name="connsiteX2" fmla="*/ 1110391 w 1308856"/>
                <a:gd name="connsiteY2" fmla="*/ 0 h 2143094"/>
                <a:gd name="connsiteX3" fmla="*/ 720080 w 1308856"/>
                <a:gd name="connsiteY3" fmla="*/ 2071086 h 2143094"/>
                <a:gd name="connsiteX4" fmla="*/ 432048 w 1308856"/>
                <a:gd name="connsiteY4" fmla="*/ 2143094 h 2143094"/>
                <a:gd name="connsiteX5" fmla="*/ 195933 w 1308856"/>
                <a:gd name="connsiteY5" fmla="*/ 953513 h 2143094"/>
                <a:gd name="connsiteX6" fmla="*/ 0 w 1308856"/>
                <a:gd name="connsiteY6" fmla="*/ 270886 h 2143094"/>
                <a:gd name="connsiteX7" fmla="*/ 385297 w 1308856"/>
                <a:gd name="connsiteY7" fmla="*/ 723966 h 2143094"/>
                <a:gd name="connsiteX8" fmla="*/ 617507 w 1308856"/>
                <a:gd name="connsiteY8" fmla="*/ 260447 h 2143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08856" h="2143094">
                  <a:moveTo>
                    <a:pt x="617507" y="260447"/>
                  </a:moveTo>
                  <a:cubicBezTo>
                    <a:pt x="851766" y="837075"/>
                    <a:pt x="635595" y="553508"/>
                    <a:pt x="849040" y="666365"/>
                  </a:cubicBezTo>
                  <a:cubicBezTo>
                    <a:pt x="1003146" y="264035"/>
                    <a:pt x="860715" y="640233"/>
                    <a:pt x="1110391" y="0"/>
                  </a:cubicBezTo>
                  <a:cubicBezTo>
                    <a:pt x="1308856" y="831905"/>
                    <a:pt x="850184" y="1380724"/>
                    <a:pt x="720080" y="2071086"/>
                  </a:cubicBezTo>
                  <a:lnTo>
                    <a:pt x="432048" y="2143094"/>
                  </a:lnTo>
                  <a:cubicBezTo>
                    <a:pt x="281158" y="1747229"/>
                    <a:pt x="169180" y="1690723"/>
                    <a:pt x="195933" y="953513"/>
                  </a:cubicBezTo>
                  <a:lnTo>
                    <a:pt x="0" y="270886"/>
                  </a:lnTo>
                  <a:cubicBezTo>
                    <a:pt x="128432" y="421913"/>
                    <a:pt x="258387" y="386893"/>
                    <a:pt x="385297" y="723966"/>
                  </a:cubicBezTo>
                  <a:cubicBezTo>
                    <a:pt x="555933" y="542277"/>
                    <a:pt x="617507" y="260447"/>
                    <a:pt x="617507" y="260447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3" name="Полилиния 12"/>
            <p:cNvSpPr/>
            <p:nvPr/>
          </p:nvSpPr>
          <p:spPr>
            <a:xfrm rot="15698252" flipV="1">
              <a:off x="4908095" y="2526769"/>
              <a:ext cx="912628" cy="1318672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4" name="Полилиния 13"/>
            <p:cNvSpPr/>
            <p:nvPr/>
          </p:nvSpPr>
          <p:spPr>
            <a:xfrm rot="15698252">
              <a:off x="2325175" y="2639807"/>
              <a:ext cx="807968" cy="1691248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5" name="Полилиния 14"/>
            <p:cNvSpPr/>
            <p:nvPr/>
          </p:nvSpPr>
          <p:spPr>
            <a:xfrm rot="12247540">
              <a:off x="3365471" y="3788941"/>
              <a:ext cx="544213" cy="916816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6" name="Полилиния 15"/>
            <p:cNvSpPr/>
            <p:nvPr/>
          </p:nvSpPr>
          <p:spPr>
            <a:xfrm rot="10800000" flipV="1">
              <a:off x="3779912" y="908720"/>
              <a:ext cx="987957" cy="1607565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grpSp>
          <p:nvGrpSpPr>
            <p:cNvPr id="17" name="Группа 191"/>
            <p:cNvGrpSpPr/>
            <p:nvPr/>
          </p:nvGrpSpPr>
          <p:grpSpPr>
            <a:xfrm>
              <a:off x="3275856" y="2420888"/>
              <a:ext cx="1512168" cy="1512168"/>
              <a:chOff x="3275856" y="2420888"/>
              <a:chExt cx="1512168" cy="1512168"/>
            </a:xfrm>
            <a:effectLst>
              <a:glow rad="63500">
                <a:schemeClr val="accent6">
                  <a:satMod val="175000"/>
                  <a:alpha val="40000"/>
                </a:schemeClr>
              </a:glow>
            </a:effectLst>
          </p:grpSpPr>
          <p:sp>
            <p:nvSpPr>
              <p:cNvPr id="18" name="Овал 17"/>
              <p:cNvSpPr/>
              <p:nvPr/>
            </p:nvSpPr>
            <p:spPr>
              <a:xfrm>
                <a:off x="3275856" y="2420888"/>
                <a:ext cx="1512168" cy="1512168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  <p:sp>
            <p:nvSpPr>
              <p:cNvPr id="19" name="Овал 18"/>
              <p:cNvSpPr/>
              <p:nvPr/>
            </p:nvSpPr>
            <p:spPr>
              <a:xfrm>
                <a:off x="3419872" y="2564904"/>
                <a:ext cx="1224136" cy="1224136"/>
              </a:xfrm>
              <a:prstGeom prst="ellipse">
                <a:avLst/>
              </a:prstGeom>
              <a:solidFill>
                <a:srgbClr val="FFFF66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</p:grpSp>
      </p:grpSp>
      <p:sp>
        <p:nvSpPr>
          <p:cNvPr id="20" name="Заголовок 3"/>
          <p:cNvSpPr txBox="1">
            <a:spLocks/>
          </p:cNvSpPr>
          <p:nvPr/>
        </p:nvSpPr>
        <p:spPr>
          <a:xfrm>
            <a:off x="928662" y="785794"/>
            <a:ext cx="7851648" cy="1143008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rmAutofit fontScale="90000"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Речевая развивающая среда- это особым образом организованное окружение, наиболее эффективно влияющее на развитие разных сторон речи каждого ребенка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Documents and Settings\ДОУ49\Мои документы\Мои рисунки\детские картинки\432823-47d089106ade4df1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852560">
            <a:off x="7047460" y="499279"/>
            <a:ext cx="1371600" cy="1714500"/>
          </a:xfrm>
          <a:prstGeom prst="rect">
            <a:avLst/>
          </a:prstGeom>
          <a:noFill/>
        </p:spPr>
      </p:pic>
      <p:pic>
        <p:nvPicPr>
          <p:cNvPr id="12291" name="Picture 3" descr="C:\Documents and Settings\ДОУ49\Мои документы\Мои рисунки\детские картинки\b0a29242f2b9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 rot="20844083">
            <a:off x="478490" y="5303274"/>
            <a:ext cx="1607299" cy="1289964"/>
          </a:xfrm>
          <a:prstGeom prst="rect">
            <a:avLst/>
          </a:prstGeom>
          <a:noFill/>
        </p:spPr>
      </p:pic>
      <p:grpSp>
        <p:nvGrpSpPr>
          <p:cNvPr id="5" name="Группа 9"/>
          <p:cNvGrpSpPr>
            <a:grpSpLocks/>
          </p:cNvGrpSpPr>
          <p:nvPr/>
        </p:nvGrpSpPr>
        <p:grpSpPr bwMode="auto">
          <a:xfrm>
            <a:off x="142844" y="0"/>
            <a:ext cx="1643106" cy="1928802"/>
            <a:chOff x="1824929" y="908720"/>
            <a:chExt cx="4261609" cy="4558955"/>
          </a:xfrm>
        </p:grpSpPr>
        <p:sp>
          <p:nvSpPr>
            <p:cNvPr id="6" name="Полилиния 5"/>
            <p:cNvSpPr/>
            <p:nvPr/>
          </p:nvSpPr>
          <p:spPr>
            <a:xfrm rot="20265588">
              <a:off x="2641250" y="984075"/>
              <a:ext cx="1130289" cy="1821071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7" name="Полилиния 6"/>
            <p:cNvSpPr/>
            <p:nvPr/>
          </p:nvSpPr>
          <p:spPr>
            <a:xfrm rot="17303418">
              <a:off x="2147258" y="1750201"/>
              <a:ext cx="1038219" cy="1682875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110391"/>
                <a:gd name="connsiteY0" fmla="*/ 146302 h 2143094"/>
                <a:gd name="connsiteX1" fmla="*/ 648072 w 1110391"/>
                <a:gd name="connsiteY1" fmla="*/ 1206990 h 2143094"/>
                <a:gd name="connsiteX2" fmla="*/ 1110391 w 1110391"/>
                <a:gd name="connsiteY2" fmla="*/ 0 h 2143094"/>
                <a:gd name="connsiteX3" fmla="*/ 720080 w 1110391"/>
                <a:gd name="connsiteY3" fmla="*/ 2071086 h 2143094"/>
                <a:gd name="connsiteX4" fmla="*/ 432048 w 1110391"/>
                <a:gd name="connsiteY4" fmla="*/ 2143094 h 2143094"/>
                <a:gd name="connsiteX5" fmla="*/ 0 w 1110391"/>
                <a:gd name="connsiteY5" fmla="*/ 270886 h 2143094"/>
                <a:gd name="connsiteX6" fmla="*/ 432048 w 1110391"/>
                <a:gd name="connsiteY6" fmla="*/ 1206990 h 2143094"/>
                <a:gd name="connsiteX7" fmla="*/ 523488 w 1110391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356609 w 1154197"/>
                <a:gd name="connsiteY0" fmla="*/ 347189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356609 w 1154197"/>
                <a:gd name="connsiteY7" fmla="*/ 347189 h 2143094"/>
                <a:gd name="connsiteX0" fmla="*/ 617507 w 1154197"/>
                <a:gd name="connsiteY0" fmla="*/ 260447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38128 w 1174818"/>
                <a:gd name="connsiteY0" fmla="*/ 260447 h 2143094"/>
                <a:gd name="connsiteX1" fmla="*/ 869661 w 1174818"/>
                <a:gd name="connsiteY1" fmla="*/ 666365 h 2143094"/>
                <a:gd name="connsiteX2" fmla="*/ 1131012 w 1174818"/>
                <a:gd name="connsiteY2" fmla="*/ 0 h 2143094"/>
                <a:gd name="connsiteX3" fmla="*/ 740701 w 1174818"/>
                <a:gd name="connsiteY3" fmla="*/ 2071086 h 2143094"/>
                <a:gd name="connsiteX4" fmla="*/ 452669 w 1174818"/>
                <a:gd name="connsiteY4" fmla="*/ 2143094 h 2143094"/>
                <a:gd name="connsiteX5" fmla="*/ 0 w 1174818"/>
                <a:gd name="connsiteY5" fmla="*/ 955499 h 2143094"/>
                <a:gd name="connsiteX6" fmla="*/ 20621 w 1174818"/>
                <a:gd name="connsiteY6" fmla="*/ 270886 h 2143094"/>
                <a:gd name="connsiteX7" fmla="*/ 405918 w 1174818"/>
                <a:gd name="connsiteY7" fmla="*/ 723966 h 2143094"/>
                <a:gd name="connsiteX8" fmla="*/ 638128 w 1174818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617507 w 1154197"/>
                <a:gd name="connsiteY7" fmla="*/ 260447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356835 w 1154197"/>
                <a:gd name="connsiteY7" fmla="*/ 57376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356835 w 1154197"/>
                <a:gd name="connsiteY7" fmla="*/ 57376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211590 w 1154197"/>
                <a:gd name="connsiteY7" fmla="*/ 491980 h 2143094"/>
                <a:gd name="connsiteX8" fmla="*/ 356835 w 1154197"/>
                <a:gd name="connsiteY8" fmla="*/ 57376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501402 w 1154197"/>
                <a:gd name="connsiteY7" fmla="*/ 492207 h 2143094"/>
                <a:gd name="connsiteX8" fmla="*/ 356835 w 1154197"/>
                <a:gd name="connsiteY8" fmla="*/ 57376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501402 w 1154197"/>
                <a:gd name="connsiteY7" fmla="*/ 492207 h 2143094"/>
                <a:gd name="connsiteX8" fmla="*/ 356835 w 1154197"/>
                <a:gd name="connsiteY8" fmla="*/ 57376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501402 w 1154197"/>
                <a:gd name="connsiteY7" fmla="*/ 492207 h 2143094"/>
                <a:gd name="connsiteX8" fmla="*/ 356835 w 1154197"/>
                <a:gd name="connsiteY8" fmla="*/ 57376 h 2143094"/>
                <a:gd name="connsiteX0" fmla="*/ 356835 w 1318871"/>
                <a:gd name="connsiteY0" fmla="*/ 57376 h 2143094"/>
                <a:gd name="connsiteX1" fmla="*/ 849040 w 1318871"/>
                <a:gd name="connsiteY1" fmla="*/ 666365 h 2143094"/>
                <a:gd name="connsiteX2" fmla="*/ 1110391 w 1318871"/>
                <a:gd name="connsiteY2" fmla="*/ 0 h 2143094"/>
                <a:gd name="connsiteX3" fmla="*/ 720080 w 1318871"/>
                <a:gd name="connsiteY3" fmla="*/ 2071086 h 2143094"/>
                <a:gd name="connsiteX4" fmla="*/ 432048 w 1318871"/>
                <a:gd name="connsiteY4" fmla="*/ 2143094 h 2143094"/>
                <a:gd name="connsiteX5" fmla="*/ 0 w 1318871"/>
                <a:gd name="connsiteY5" fmla="*/ 270886 h 2143094"/>
                <a:gd name="connsiteX6" fmla="*/ 529864 w 1318871"/>
                <a:gd name="connsiteY6" fmla="*/ 1158797 h 2143094"/>
                <a:gd name="connsiteX7" fmla="*/ 501402 w 1318871"/>
                <a:gd name="connsiteY7" fmla="*/ 492207 h 2143094"/>
                <a:gd name="connsiteX8" fmla="*/ 356835 w 1318871"/>
                <a:gd name="connsiteY8" fmla="*/ 57376 h 2143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8871" h="2143094">
                  <a:moveTo>
                    <a:pt x="356835" y="57376"/>
                  </a:moveTo>
                  <a:cubicBezTo>
                    <a:pt x="868016" y="457069"/>
                    <a:pt x="719748" y="585175"/>
                    <a:pt x="849040" y="666365"/>
                  </a:cubicBezTo>
                  <a:cubicBezTo>
                    <a:pt x="1003146" y="264035"/>
                    <a:pt x="849618" y="539396"/>
                    <a:pt x="1110391" y="0"/>
                  </a:cubicBezTo>
                  <a:cubicBezTo>
                    <a:pt x="1318871" y="903229"/>
                    <a:pt x="850184" y="1380724"/>
                    <a:pt x="720080" y="2071086"/>
                  </a:cubicBezTo>
                  <a:lnTo>
                    <a:pt x="432048" y="2143094"/>
                  </a:lnTo>
                  <a:cubicBezTo>
                    <a:pt x="288032" y="1519025"/>
                    <a:pt x="82168" y="1743308"/>
                    <a:pt x="0" y="270886"/>
                  </a:cubicBezTo>
                  <a:cubicBezTo>
                    <a:pt x="145323" y="781621"/>
                    <a:pt x="163104" y="853393"/>
                    <a:pt x="529864" y="1158797"/>
                  </a:cubicBezTo>
                  <a:cubicBezTo>
                    <a:pt x="600873" y="1175323"/>
                    <a:pt x="615245" y="805375"/>
                    <a:pt x="501402" y="492207"/>
                  </a:cubicBezTo>
                  <a:cubicBezTo>
                    <a:pt x="472564" y="308637"/>
                    <a:pt x="286337" y="7989"/>
                    <a:pt x="356835" y="57376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8" name="Полилиния 7"/>
            <p:cNvSpPr/>
            <p:nvPr/>
          </p:nvSpPr>
          <p:spPr>
            <a:xfrm rot="3222096" flipH="1">
              <a:off x="4512490" y="1205980"/>
              <a:ext cx="1159625" cy="1988470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110391"/>
                <a:gd name="connsiteY0" fmla="*/ 146302 h 2143094"/>
                <a:gd name="connsiteX1" fmla="*/ 648072 w 1110391"/>
                <a:gd name="connsiteY1" fmla="*/ 1206990 h 2143094"/>
                <a:gd name="connsiteX2" fmla="*/ 1110391 w 1110391"/>
                <a:gd name="connsiteY2" fmla="*/ 0 h 2143094"/>
                <a:gd name="connsiteX3" fmla="*/ 720080 w 1110391"/>
                <a:gd name="connsiteY3" fmla="*/ 2071086 h 2143094"/>
                <a:gd name="connsiteX4" fmla="*/ 432048 w 1110391"/>
                <a:gd name="connsiteY4" fmla="*/ 2143094 h 2143094"/>
                <a:gd name="connsiteX5" fmla="*/ 0 w 1110391"/>
                <a:gd name="connsiteY5" fmla="*/ 270886 h 2143094"/>
                <a:gd name="connsiteX6" fmla="*/ 432048 w 1110391"/>
                <a:gd name="connsiteY6" fmla="*/ 1206990 h 2143094"/>
                <a:gd name="connsiteX7" fmla="*/ 523488 w 1110391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356609 w 1154197"/>
                <a:gd name="connsiteY0" fmla="*/ 347189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356609 w 1154197"/>
                <a:gd name="connsiteY7" fmla="*/ 347189 h 2143094"/>
                <a:gd name="connsiteX0" fmla="*/ 617507 w 1154197"/>
                <a:gd name="connsiteY0" fmla="*/ 260447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38128 w 1174818"/>
                <a:gd name="connsiteY0" fmla="*/ 260447 h 2143094"/>
                <a:gd name="connsiteX1" fmla="*/ 869661 w 1174818"/>
                <a:gd name="connsiteY1" fmla="*/ 666365 h 2143094"/>
                <a:gd name="connsiteX2" fmla="*/ 1131012 w 1174818"/>
                <a:gd name="connsiteY2" fmla="*/ 0 h 2143094"/>
                <a:gd name="connsiteX3" fmla="*/ 740701 w 1174818"/>
                <a:gd name="connsiteY3" fmla="*/ 2071086 h 2143094"/>
                <a:gd name="connsiteX4" fmla="*/ 452669 w 1174818"/>
                <a:gd name="connsiteY4" fmla="*/ 2143094 h 2143094"/>
                <a:gd name="connsiteX5" fmla="*/ 0 w 1174818"/>
                <a:gd name="connsiteY5" fmla="*/ 955499 h 2143094"/>
                <a:gd name="connsiteX6" fmla="*/ 20621 w 1174818"/>
                <a:gd name="connsiteY6" fmla="*/ 270886 h 2143094"/>
                <a:gd name="connsiteX7" fmla="*/ 405918 w 1174818"/>
                <a:gd name="connsiteY7" fmla="*/ 723966 h 2143094"/>
                <a:gd name="connsiteX8" fmla="*/ 638128 w 1174818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52974 w 1154197"/>
                <a:gd name="connsiteY5" fmla="*/ 1132564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309206 w 1154197"/>
                <a:gd name="connsiteY5" fmla="*/ 1171780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84130 w 1220820"/>
                <a:gd name="connsiteY0" fmla="*/ 260447 h 2143094"/>
                <a:gd name="connsiteX1" fmla="*/ 915663 w 1220820"/>
                <a:gd name="connsiteY1" fmla="*/ 666365 h 2143094"/>
                <a:gd name="connsiteX2" fmla="*/ 1177014 w 1220820"/>
                <a:gd name="connsiteY2" fmla="*/ 0 h 2143094"/>
                <a:gd name="connsiteX3" fmla="*/ 786703 w 1220820"/>
                <a:gd name="connsiteY3" fmla="*/ 2071086 h 2143094"/>
                <a:gd name="connsiteX4" fmla="*/ 498671 w 1220820"/>
                <a:gd name="connsiteY4" fmla="*/ 2143094 h 2143094"/>
                <a:gd name="connsiteX5" fmla="*/ 375829 w 1220820"/>
                <a:gd name="connsiteY5" fmla="*/ 1171780 h 2143094"/>
                <a:gd name="connsiteX6" fmla="*/ 66623 w 1220820"/>
                <a:gd name="connsiteY6" fmla="*/ 270886 h 2143094"/>
                <a:gd name="connsiteX7" fmla="*/ 451920 w 1220820"/>
                <a:gd name="connsiteY7" fmla="*/ 723966 h 2143094"/>
                <a:gd name="connsiteX8" fmla="*/ 684130 w 1220820"/>
                <a:gd name="connsiteY8" fmla="*/ 260447 h 2143094"/>
                <a:gd name="connsiteX0" fmla="*/ 684130 w 1220820"/>
                <a:gd name="connsiteY0" fmla="*/ 260447 h 2143094"/>
                <a:gd name="connsiteX1" fmla="*/ 915663 w 1220820"/>
                <a:gd name="connsiteY1" fmla="*/ 666365 h 2143094"/>
                <a:gd name="connsiteX2" fmla="*/ 1177014 w 1220820"/>
                <a:gd name="connsiteY2" fmla="*/ 0 h 2143094"/>
                <a:gd name="connsiteX3" fmla="*/ 786703 w 1220820"/>
                <a:gd name="connsiteY3" fmla="*/ 2071086 h 2143094"/>
                <a:gd name="connsiteX4" fmla="*/ 498671 w 1220820"/>
                <a:gd name="connsiteY4" fmla="*/ 2143094 h 2143094"/>
                <a:gd name="connsiteX5" fmla="*/ 375829 w 1220820"/>
                <a:gd name="connsiteY5" fmla="*/ 1171780 h 2143094"/>
                <a:gd name="connsiteX6" fmla="*/ 66623 w 1220820"/>
                <a:gd name="connsiteY6" fmla="*/ 270886 h 2143094"/>
                <a:gd name="connsiteX7" fmla="*/ 451920 w 1220820"/>
                <a:gd name="connsiteY7" fmla="*/ 723966 h 2143094"/>
                <a:gd name="connsiteX8" fmla="*/ 684130 w 1220820"/>
                <a:gd name="connsiteY8" fmla="*/ 260447 h 2143094"/>
                <a:gd name="connsiteX0" fmla="*/ 684130 w 1220820"/>
                <a:gd name="connsiteY0" fmla="*/ 260447 h 2143094"/>
                <a:gd name="connsiteX1" fmla="*/ 915663 w 1220820"/>
                <a:gd name="connsiteY1" fmla="*/ 666365 h 2143094"/>
                <a:gd name="connsiteX2" fmla="*/ 1177014 w 1220820"/>
                <a:gd name="connsiteY2" fmla="*/ 0 h 2143094"/>
                <a:gd name="connsiteX3" fmla="*/ 786703 w 1220820"/>
                <a:gd name="connsiteY3" fmla="*/ 2071086 h 2143094"/>
                <a:gd name="connsiteX4" fmla="*/ 498671 w 1220820"/>
                <a:gd name="connsiteY4" fmla="*/ 2143094 h 2143094"/>
                <a:gd name="connsiteX5" fmla="*/ 375829 w 1220820"/>
                <a:gd name="connsiteY5" fmla="*/ 1171780 h 2143094"/>
                <a:gd name="connsiteX6" fmla="*/ 66623 w 1220820"/>
                <a:gd name="connsiteY6" fmla="*/ 270886 h 2143094"/>
                <a:gd name="connsiteX7" fmla="*/ 451920 w 1220820"/>
                <a:gd name="connsiteY7" fmla="*/ 723966 h 2143094"/>
                <a:gd name="connsiteX8" fmla="*/ 684130 w 1220820"/>
                <a:gd name="connsiteY8" fmla="*/ 260447 h 2143094"/>
                <a:gd name="connsiteX0" fmla="*/ 483011 w 1220820"/>
                <a:gd name="connsiteY0" fmla="*/ 0 h 2528314"/>
                <a:gd name="connsiteX1" fmla="*/ 915663 w 1220820"/>
                <a:gd name="connsiteY1" fmla="*/ 1051585 h 2528314"/>
                <a:gd name="connsiteX2" fmla="*/ 1177014 w 1220820"/>
                <a:gd name="connsiteY2" fmla="*/ 385220 h 2528314"/>
                <a:gd name="connsiteX3" fmla="*/ 786703 w 1220820"/>
                <a:gd name="connsiteY3" fmla="*/ 2456306 h 2528314"/>
                <a:gd name="connsiteX4" fmla="*/ 498671 w 1220820"/>
                <a:gd name="connsiteY4" fmla="*/ 2528314 h 2528314"/>
                <a:gd name="connsiteX5" fmla="*/ 375829 w 1220820"/>
                <a:gd name="connsiteY5" fmla="*/ 1557000 h 2528314"/>
                <a:gd name="connsiteX6" fmla="*/ 66623 w 1220820"/>
                <a:gd name="connsiteY6" fmla="*/ 656106 h 2528314"/>
                <a:gd name="connsiteX7" fmla="*/ 451920 w 1220820"/>
                <a:gd name="connsiteY7" fmla="*/ 1109186 h 2528314"/>
                <a:gd name="connsiteX8" fmla="*/ 483011 w 1220820"/>
                <a:gd name="connsiteY8" fmla="*/ 0 h 2528314"/>
                <a:gd name="connsiteX0" fmla="*/ 483011 w 1220820"/>
                <a:gd name="connsiteY0" fmla="*/ 0 h 2528314"/>
                <a:gd name="connsiteX1" fmla="*/ 915663 w 1220820"/>
                <a:gd name="connsiteY1" fmla="*/ 1051585 h 2528314"/>
                <a:gd name="connsiteX2" fmla="*/ 1177014 w 1220820"/>
                <a:gd name="connsiteY2" fmla="*/ 385220 h 2528314"/>
                <a:gd name="connsiteX3" fmla="*/ 786703 w 1220820"/>
                <a:gd name="connsiteY3" fmla="*/ 2456306 h 2528314"/>
                <a:gd name="connsiteX4" fmla="*/ 498671 w 1220820"/>
                <a:gd name="connsiteY4" fmla="*/ 2528314 h 2528314"/>
                <a:gd name="connsiteX5" fmla="*/ 375829 w 1220820"/>
                <a:gd name="connsiteY5" fmla="*/ 1557000 h 2528314"/>
                <a:gd name="connsiteX6" fmla="*/ 66623 w 1220820"/>
                <a:gd name="connsiteY6" fmla="*/ 656106 h 2528314"/>
                <a:gd name="connsiteX7" fmla="*/ 451920 w 1220820"/>
                <a:gd name="connsiteY7" fmla="*/ 1109186 h 2528314"/>
                <a:gd name="connsiteX8" fmla="*/ 483011 w 1220820"/>
                <a:gd name="connsiteY8" fmla="*/ 0 h 2528314"/>
                <a:gd name="connsiteX0" fmla="*/ 483011 w 1220820"/>
                <a:gd name="connsiteY0" fmla="*/ 0 h 2528314"/>
                <a:gd name="connsiteX1" fmla="*/ 915663 w 1220820"/>
                <a:gd name="connsiteY1" fmla="*/ 1051585 h 2528314"/>
                <a:gd name="connsiteX2" fmla="*/ 1177014 w 1220820"/>
                <a:gd name="connsiteY2" fmla="*/ 385220 h 2528314"/>
                <a:gd name="connsiteX3" fmla="*/ 786703 w 1220820"/>
                <a:gd name="connsiteY3" fmla="*/ 2456306 h 2528314"/>
                <a:gd name="connsiteX4" fmla="*/ 498671 w 1220820"/>
                <a:gd name="connsiteY4" fmla="*/ 2528314 h 2528314"/>
                <a:gd name="connsiteX5" fmla="*/ 375829 w 1220820"/>
                <a:gd name="connsiteY5" fmla="*/ 1557000 h 2528314"/>
                <a:gd name="connsiteX6" fmla="*/ 66623 w 1220820"/>
                <a:gd name="connsiteY6" fmla="*/ 656106 h 2528314"/>
                <a:gd name="connsiteX7" fmla="*/ 451920 w 1220820"/>
                <a:gd name="connsiteY7" fmla="*/ 1109186 h 2528314"/>
                <a:gd name="connsiteX8" fmla="*/ 483011 w 1220820"/>
                <a:gd name="connsiteY8" fmla="*/ 0 h 2528314"/>
                <a:gd name="connsiteX0" fmla="*/ 483011 w 1220820"/>
                <a:gd name="connsiteY0" fmla="*/ 0 h 2528314"/>
                <a:gd name="connsiteX1" fmla="*/ 915663 w 1220820"/>
                <a:gd name="connsiteY1" fmla="*/ 1051585 h 2528314"/>
                <a:gd name="connsiteX2" fmla="*/ 1177014 w 1220820"/>
                <a:gd name="connsiteY2" fmla="*/ 385220 h 2528314"/>
                <a:gd name="connsiteX3" fmla="*/ 786703 w 1220820"/>
                <a:gd name="connsiteY3" fmla="*/ 2456306 h 2528314"/>
                <a:gd name="connsiteX4" fmla="*/ 498671 w 1220820"/>
                <a:gd name="connsiteY4" fmla="*/ 2528314 h 2528314"/>
                <a:gd name="connsiteX5" fmla="*/ 375829 w 1220820"/>
                <a:gd name="connsiteY5" fmla="*/ 1557000 h 2528314"/>
                <a:gd name="connsiteX6" fmla="*/ 66623 w 1220820"/>
                <a:gd name="connsiteY6" fmla="*/ 656106 h 2528314"/>
                <a:gd name="connsiteX7" fmla="*/ 451920 w 1220820"/>
                <a:gd name="connsiteY7" fmla="*/ 1109186 h 2528314"/>
                <a:gd name="connsiteX8" fmla="*/ 483011 w 1220820"/>
                <a:gd name="connsiteY8" fmla="*/ 0 h 2528314"/>
                <a:gd name="connsiteX0" fmla="*/ 483011 w 1474994"/>
                <a:gd name="connsiteY0" fmla="*/ 0 h 2528314"/>
                <a:gd name="connsiteX1" fmla="*/ 915663 w 1474994"/>
                <a:gd name="connsiteY1" fmla="*/ 1051585 h 2528314"/>
                <a:gd name="connsiteX2" fmla="*/ 1177014 w 1474994"/>
                <a:gd name="connsiteY2" fmla="*/ 385220 h 2528314"/>
                <a:gd name="connsiteX3" fmla="*/ 786703 w 1474994"/>
                <a:gd name="connsiteY3" fmla="*/ 2456306 h 2528314"/>
                <a:gd name="connsiteX4" fmla="*/ 498671 w 1474994"/>
                <a:gd name="connsiteY4" fmla="*/ 2528314 h 2528314"/>
                <a:gd name="connsiteX5" fmla="*/ 375829 w 1474994"/>
                <a:gd name="connsiteY5" fmla="*/ 1557000 h 2528314"/>
                <a:gd name="connsiteX6" fmla="*/ 66623 w 1474994"/>
                <a:gd name="connsiteY6" fmla="*/ 656106 h 2528314"/>
                <a:gd name="connsiteX7" fmla="*/ 451920 w 1474994"/>
                <a:gd name="connsiteY7" fmla="*/ 1109186 h 2528314"/>
                <a:gd name="connsiteX8" fmla="*/ 483011 w 1474994"/>
                <a:gd name="connsiteY8" fmla="*/ 0 h 2528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74994" h="2528314">
                  <a:moveTo>
                    <a:pt x="483011" y="0"/>
                  </a:moveTo>
                  <a:cubicBezTo>
                    <a:pt x="625357" y="671796"/>
                    <a:pt x="629945" y="843074"/>
                    <a:pt x="915663" y="1051585"/>
                  </a:cubicBezTo>
                  <a:cubicBezTo>
                    <a:pt x="1069769" y="649255"/>
                    <a:pt x="1034573" y="860946"/>
                    <a:pt x="1177014" y="385220"/>
                  </a:cubicBezTo>
                  <a:cubicBezTo>
                    <a:pt x="1474994" y="1238823"/>
                    <a:pt x="916807" y="1765944"/>
                    <a:pt x="786703" y="2456306"/>
                  </a:cubicBezTo>
                  <a:lnTo>
                    <a:pt x="498671" y="2528314"/>
                  </a:lnTo>
                  <a:lnTo>
                    <a:pt x="375829" y="1557000"/>
                  </a:lnTo>
                  <a:cubicBezTo>
                    <a:pt x="272760" y="1256702"/>
                    <a:pt x="0" y="1070200"/>
                    <a:pt x="66623" y="656106"/>
                  </a:cubicBezTo>
                  <a:cubicBezTo>
                    <a:pt x="349312" y="1045777"/>
                    <a:pt x="155571" y="909183"/>
                    <a:pt x="451920" y="1109186"/>
                  </a:cubicBezTo>
                  <a:cubicBezTo>
                    <a:pt x="475923" y="941167"/>
                    <a:pt x="483011" y="0"/>
                    <a:pt x="483011" y="0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9" name="Полилиния 8"/>
            <p:cNvSpPr/>
            <p:nvPr/>
          </p:nvSpPr>
          <p:spPr>
            <a:xfrm rot="2050810" flipV="1">
              <a:off x="2251927" y="3227967"/>
              <a:ext cx="1126104" cy="1821071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0" name="Полилиния 9"/>
            <p:cNvSpPr/>
            <p:nvPr/>
          </p:nvSpPr>
          <p:spPr>
            <a:xfrm rot="21098252" flipH="1" flipV="1">
              <a:off x="3763167" y="3646604"/>
              <a:ext cx="1130289" cy="1821071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1" name="Полилиния 10"/>
            <p:cNvSpPr/>
            <p:nvPr/>
          </p:nvSpPr>
          <p:spPr>
            <a:xfrm rot="7492493" flipH="1">
              <a:off x="4621335" y="3173568"/>
              <a:ext cx="1025661" cy="1687060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110391"/>
                <a:gd name="connsiteY0" fmla="*/ 146302 h 2143094"/>
                <a:gd name="connsiteX1" fmla="*/ 648072 w 1110391"/>
                <a:gd name="connsiteY1" fmla="*/ 1206990 h 2143094"/>
                <a:gd name="connsiteX2" fmla="*/ 1110391 w 1110391"/>
                <a:gd name="connsiteY2" fmla="*/ 0 h 2143094"/>
                <a:gd name="connsiteX3" fmla="*/ 720080 w 1110391"/>
                <a:gd name="connsiteY3" fmla="*/ 2071086 h 2143094"/>
                <a:gd name="connsiteX4" fmla="*/ 432048 w 1110391"/>
                <a:gd name="connsiteY4" fmla="*/ 2143094 h 2143094"/>
                <a:gd name="connsiteX5" fmla="*/ 0 w 1110391"/>
                <a:gd name="connsiteY5" fmla="*/ 270886 h 2143094"/>
                <a:gd name="connsiteX6" fmla="*/ 432048 w 1110391"/>
                <a:gd name="connsiteY6" fmla="*/ 1206990 h 2143094"/>
                <a:gd name="connsiteX7" fmla="*/ 523488 w 1110391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356609 w 1154197"/>
                <a:gd name="connsiteY0" fmla="*/ 347189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356609 w 1154197"/>
                <a:gd name="connsiteY7" fmla="*/ 347189 h 2143094"/>
                <a:gd name="connsiteX0" fmla="*/ 617507 w 1154197"/>
                <a:gd name="connsiteY0" fmla="*/ 260447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38128 w 1174818"/>
                <a:gd name="connsiteY0" fmla="*/ 260447 h 2143094"/>
                <a:gd name="connsiteX1" fmla="*/ 869661 w 1174818"/>
                <a:gd name="connsiteY1" fmla="*/ 666365 h 2143094"/>
                <a:gd name="connsiteX2" fmla="*/ 1131012 w 1174818"/>
                <a:gd name="connsiteY2" fmla="*/ 0 h 2143094"/>
                <a:gd name="connsiteX3" fmla="*/ 740701 w 1174818"/>
                <a:gd name="connsiteY3" fmla="*/ 2071086 h 2143094"/>
                <a:gd name="connsiteX4" fmla="*/ 452669 w 1174818"/>
                <a:gd name="connsiteY4" fmla="*/ 2143094 h 2143094"/>
                <a:gd name="connsiteX5" fmla="*/ 0 w 1174818"/>
                <a:gd name="connsiteY5" fmla="*/ 955499 h 2143094"/>
                <a:gd name="connsiteX6" fmla="*/ 20621 w 1174818"/>
                <a:gd name="connsiteY6" fmla="*/ 270886 h 2143094"/>
                <a:gd name="connsiteX7" fmla="*/ 405918 w 1174818"/>
                <a:gd name="connsiteY7" fmla="*/ 723966 h 2143094"/>
                <a:gd name="connsiteX8" fmla="*/ 638128 w 1174818"/>
                <a:gd name="connsiteY8" fmla="*/ 260447 h 2143094"/>
                <a:gd name="connsiteX0" fmla="*/ 638128 w 1174818"/>
                <a:gd name="connsiteY0" fmla="*/ 260447 h 2143094"/>
                <a:gd name="connsiteX1" fmla="*/ 869661 w 1174818"/>
                <a:gd name="connsiteY1" fmla="*/ 666365 h 2143094"/>
                <a:gd name="connsiteX2" fmla="*/ 1131012 w 1174818"/>
                <a:gd name="connsiteY2" fmla="*/ 0 h 2143094"/>
                <a:gd name="connsiteX3" fmla="*/ 740701 w 1174818"/>
                <a:gd name="connsiteY3" fmla="*/ 2071086 h 2143094"/>
                <a:gd name="connsiteX4" fmla="*/ 452669 w 1174818"/>
                <a:gd name="connsiteY4" fmla="*/ 2143094 h 2143094"/>
                <a:gd name="connsiteX5" fmla="*/ 0 w 1174818"/>
                <a:gd name="connsiteY5" fmla="*/ 955499 h 2143094"/>
                <a:gd name="connsiteX6" fmla="*/ 20621 w 1174818"/>
                <a:gd name="connsiteY6" fmla="*/ 270886 h 2143094"/>
                <a:gd name="connsiteX7" fmla="*/ 405918 w 1174818"/>
                <a:gd name="connsiteY7" fmla="*/ 723966 h 2143094"/>
                <a:gd name="connsiteX8" fmla="*/ 638128 w 1174818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195933 w 1154197"/>
                <a:gd name="connsiteY5" fmla="*/ 953513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195933 w 1154197"/>
                <a:gd name="connsiteY5" fmla="*/ 953513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195933 w 1154197"/>
                <a:gd name="connsiteY5" fmla="*/ 953513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195933 w 1154197"/>
                <a:gd name="connsiteY5" fmla="*/ 953513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195933 w 1154197"/>
                <a:gd name="connsiteY5" fmla="*/ 953513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308856"/>
                <a:gd name="connsiteY0" fmla="*/ 260447 h 2143094"/>
                <a:gd name="connsiteX1" fmla="*/ 849040 w 1308856"/>
                <a:gd name="connsiteY1" fmla="*/ 666365 h 2143094"/>
                <a:gd name="connsiteX2" fmla="*/ 1110391 w 1308856"/>
                <a:gd name="connsiteY2" fmla="*/ 0 h 2143094"/>
                <a:gd name="connsiteX3" fmla="*/ 720080 w 1308856"/>
                <a:gd name="connsiteY3" fmla="*/ 2071086 h 2143094"/>
                <a:gd name="connsiteX4" fmla="*/ 432048 w 1308856"/>
                <a:gd name="connsiteY4" fmla="*/ 2143094 h 2143094"/>
                <a:gd name="connsiteX5" fmla="*/ 195933 w 1308856"/>
                <a:gd name="connsiteY5" fmla="*/ 953513 h 2143094"/>
                <a:gd name="connsiteX6" fmla="*/ 0 w 1308856"/>
                <a:gd name="connsiteY6" fmla="*/ 270886 h 2143094"/>
                <a:gd name="connsiteX7" fmla="*/ 385297 w 1308856"/>
                <a:gd name="connsiteY7" fmla="*/ 723966 h 2143094"/>
                <a:gd name="connsiteX8" fmla="*/ 617507 w 1308856"/>
                <a:gd name="connsiteY8" fmla="*/ 260447 h 2143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08856" h="2143094">
                  <a:moveTo>
                    <a:pt x="617507" y="260447"/>
                  </a:moveTo>
                  <a:cubicBezTo>
                    <a:pt x="851766" y="837075"/>
                    <a:pt x="635595" y="553508"/>
                    <a:pt x="849040" y="666365"/>
                  </a:cubicBezTo>
                  <a:cubicBezTo>
                    <a:pt x="1003146" y="264035"/>
                    <a:pt x="860715" y="640233"/>
                    <a:pt x="1110391" y="0"/>
                  </a:cubicBezTo>
                  <a:cubicBezTo>
                    <a:pt x="1308856" y="831905"/>
                    <a:pt x="850184" y="1380724"/>
                    <a:pt x="720080" y="2071086"/>
                  </a:cubicBezTo>
                  <a:lnTo>
                    <a:pt x="432048" y="2143094"/>
                  </a:lnTo>
                  <a:cubicBezTo>
                    <a:pt x="281158" y="1747229"/>
                    <a:pt x="169180" y="1690723"/>
                    <a:pt x="195933" y="953513"/>
                  </a:cubicBezTo>
                  <a:lnTo>
                    <a:pt x="0" y="270886"/>
                  </a:lnTo>
                  <a:cubicBezTo>
                    <a:pt x="128432" y="421913"/>
                    <a:pt x="258387" y="386893"/>
                    <a:pt x="385297" y="723966"/>
                  </a:cubicBezTo>
                  <a:cubicBezTo>
                    <a:pt x="555933" y="542277"/>
                    <a:pt x="617507" y="260447"/>
                    <a:pt x="617507" y="260447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2" name="Полилиния 11"/>
            <p:cNvSpPr/>
            <p:nvPr/>
          </p:nvSpPr>
          <p:spPr>
            <a:xfrm rot="15698252" flipV="1">
              <a:off x="4908095" y="2526769"/>
              <a:ext cx="912628" cy="1318672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3" name="Полилиния 12"/>
            <p:cNvSpPr/>
            <p:nvPr/>
          </p:nvSpPr>
          <p:spPr>
            <a:xfrm rot="15698252">
              <a:off x="2325175" y="2639807"/>
              <a:ext cx="807968" cy="1691248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4" name="Полилиния 13"/>
            <p:cNvSpPr/>
            <p:nvPr/>
          </p:nvSpPr>
          <p:spPr>
            <a:xfrm rot="12247540">
              <a:off x="3365471" y="3788941"/>
              <a:ext cx="544213" cy="916816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sp>
          <p:nvSpPr>
            <p:cNvPr id="15" name="Полилиния 14"/>
            <p:cNvSpPr/>
            <p:nvPr/>
          </p:nvSpPr>
          <p:spPr>
            <a:xfrm rot="10800000" flipV="1">
              <a:off x="3779912" y="908720"/>
              <a:ext cx="987957" cy="1607565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dirty="0"/>
            </a:p>
          </p:txBody>
        </p:sp>
        <p:grpSp>
          <p:nvGrpSpPr>
            <p:cNvPr id="16" name="Группа 191"/>
            <p:cNvGrpSpPr/>
            <p:nvPr/>
          </p:nvGrpSpPr>
          <p:grpSpPr>
            <a:xfrm>
              <a:off x="3275856" y="2420888"/>
              <a:ext cx="1512168" cy="1512168"/>
              <a:chOff x="3275856" y="2420888"/>
              <a:chExt cx="1512168" cy="1512168"/>
            </a:xfrm>
            <a:effectLst>
              <a:glow rad="63500">
                <a:schemeClr val="accent6">
                  <a:satMod val="175000"/>
                  <a:alpha val="40000"/>
                </a:schemeClr>
              </a:glow>
            </a:effectLst>
          </p:grpSpPr>
          <p:sp>
            <p:nvSpPr>
              <p:cNvPr id="17" name="Овал 16"/>
              <p:cNvSpPr/>
              <p:nvPr/>
            </p:nvSpPr>
            <p:spPr>
              <a:xfrm>
                <a:off x="3275856" y="2420888"/>
                <a:ext cx="1512168" cy="1512168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  <p:sp>
            <p:nvSpPr>
              <p:cNvPr id="18" name="Овал 17"/>
              <p:cNvSpPr/>
              <p:nvPr/>
            </p:nvSpPr>
            <p:spPr>
              <a:xfrm>
                <a:off x="3419872" y="2564904"/>
                <a:ext cx="1224136" cy="1224136"/>
              </a:xfrm>
              <a:prstGeom prst="ellipse">
                <a:avLst/>
              </a:prstGeom>
              <a:solidFill>
                <a:srgbClr val="FFFF66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 dirty="0"/>
              </a:p>
            </p:txBody>
          </p:sp>
        </p:grpSp>
      </p:grpSp>
      <p:sp>
        <p:nvSpPr>
          <p:cNvPr id="19" name="Заголовок 1"/>
          <p:cNvSpPr txBox="1">
            <a:spLocks/>
          </p:cNvSpPr>
          <p:nvPr/>
        </p:nvSpPr>
        <p:spPr>
          <a:xfrm>
            <a:off x="1214414" y="1000108"/>
            <a:ext cx="7072362" cy="4653738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+mn-lt"/>
                <a:ea typeface="+mj-ea"/>
                <a:cs typeface="Times New Roman" pitchFamily="18" charset="0"/>
              </a:rPr>
              <a:t>Задачи: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 обеспечение возможности восприятия и</a:t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наблюдения за правильной речью;</a:t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 обеспечение богатства сенсорных впечатлений;</a:t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 обеспечение возможности самостоятельной</a:t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индивидуальной речевой деятельности ребенка;</a:t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 обеспечение комфортного состояния ребенка в </a:t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проявлении речевых  реакций;</a:t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- обеспечение возможности для  исследования и</a:t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экспериментирования в языковой системе.</a:t>
            </a:r>
            <a:b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5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071546"/>
            <a:ext cx="8372476" cy="3000396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itchFamily="18" charset="0"/>
              </a:rPr>
              <a:t>Речевая развивающая среда  первой младшей группы</a:t>
            </a:r>
            <a:br>
              <a:rPr lang="ru-RU" sz="2000" b="1" dirty="0" smtClean="0">
                <a:solidFill>
                  <a:schemeClr val="tx1">
                    <a:lumMod val="50000"/>
                  </a:schemeClr>
                </a:solidFill>
                <a:latin typeface="+mn-lt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грамотная, педагогически целесообразная речь педагога</a:t>
            </a:r>
            <a:br>
              <a:rPr lang="ru-RU" sz="20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методы и приемы, направленные на развитие речи  как  средства общения</a:t>
            </a:r>
            <a:br>
              <a:rPr lang="ru-RU" sz="20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(поручения, подсказ, образец, сопряженная речь и др.)</a:t>
            </a:r>
            <a:br>
              <a:rPr lang="ru-RU" sz="20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методы и приемы , направленные на формирование умения слушать и</a:t>
            </a:r>
            <a:br>
              <a:rPr lang="ru-RU" sz="20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слышать ( рассказы, чтение)</a:t>
            </a:r>
            <a:br>
              <a:rPr lang="ru-RU" sz="20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- самостоятельное рассматривание картинок, игрушек, книжек и др. </a:t>
            </a:r>
            <a:br>
              <a:rPr lang="ru-RU" sz="20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tx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(развитие инициативной речи)</a:t>
            </a:r>
            <a:endParaRPr lang="ru-RU" sz="2000" dirty="0">
              <a:solidFill>
                <a:schemeClr val="tx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C:\Documents and Settings\ДОУ49\Мои документы\Мои рисунки\детские картинки\0_877ff_aa3041a0_XL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4857760"/>
            <a:ext cx="2438400" cy="1590675"/>
          </a:xfrm>
          <a:prstGeom prst="rect">
            <a:avLst/>
          </a:prstGeom>
          <a:noFill/>
        </p:spPr>
      </p:pic>
      <p:grpSp>
        <p:nvGrpSpPr>
          <p:cNvPr id="4" name="Группа 9"/>
          <p:cNvGrpSpPr>
            <a:grpSpLocks/>
          </p:cNvGrpSpPr>
          <p:nvPr/>
        </p:nvGrpSpPr>
        <p:grpSpPr bwMode="auto">
          <a:xfrm>
            <a:off x="7286644" y="0"/>
            <a:ext cx="1643106" cy="1928802"/>
            <a:chOff x="1824929" y="908720"/>
            <a:chExt cx="4261609" cy="4558955"/>
          </a:xfrm>
        </p:grpSpPr>
        <p:sp>
          <p:nvSpPr>
            <p:cNvPr id="5" name="Полилиния 4"/>
            <p:cNvSpPr/>
            <p:nvPr/>
          </p:nvSpPr>
          <p:spPr>
            <a:xfrm rot="20265588">
              <a:off x="2641250" y="984075"/>
              <a:ext cx="1130289" cy="1821071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Полилиния 5"/>
            <p:cNvSpPr/>
            <p:nvPr/>
          </p:nvSpPr>
          <p:spPr>
            <a:xfrm rot="17303418">
              <a:off x="2147258" y="1750201"/>
              <a:ext cx="1038219" cy="1682875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110391"/>
                <a:gd name="connsiteY0" fmla="*/ 146302 h 2143094"/>
                <a:gd name="connsiteX1" fmla="*/ 648072 w 1110391"/>
                <a:gd name="connsiteY1" fmla="*/ 1206990 h 2143094"/>
                <a:gd name="connsiteX2" fmla="*/ 1110391 w 1110391"/>
                <a:gd name="connsiteY2" fmla="*/ 0 h 2143094"/>
                <a:gd name="connsiteX3" fmla="*/ 720080 w 1110391"/>
                <a:gd name="connsiteY3" fmla="*/ 2071086 h 2143094"/>
                <a:gd name="connsiteX4" fmla="*/ 432048 w 1110391"/>
                <a:gd name="connsiteY4" fmla="*/ 2143094 h 2143094"/>
                <a:gd name="connsiteX5" fmla="*/ 0 w 1110391"/>
                <a:gd name="connsiteY5" fmla="*/ 270886 h 2143094"/>
                <a:gd name="connsiteX6" fmla="*/ 432048 w 1110391"/>
                <a:gd name="connsiteY6" fmla="*/ 1206990 h 2143094"/>
                <a:gd name="connsiteX7" fmla="*/ 523488 w 1110391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356609 w 1154197"/>
                <a:gd name="connsiteY0" fmla="*/ 347189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356609 w 1154197"/>
                <a:gd name="connsiteY7" fmla="*/ 347189 h 2143094"/>
                <a:gd name="connsiteX0" fmla="*/ 617507 w 1154197"/>
                <a:gd name="connsiteY0" fmla="*/ 260447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38128 w 1174818"/>
                <a:gd name="connsiteY0" fmla="*/ 260447 h 2143094"/>
                <a:gd name="connsiteX1" fmla="*/ 869661 w 1174818"/>
                <a:gd name="connsiteY1" fmla="*/ 666365 h 2143094"/>
                <a:gd name="connsiteX2" fmla="*/ 1131012 w 1174818"/>
                <a:gd name="connsiteY2" fmla="*/ 0 h 2143094"/>
                <a:gd name="connsiteX3" fmla="*/ 740701 w 1174818"/>
                <a:gd name="connsiteY3" fmla="*/ 2071086 h 2143094"/>
                <a:gd name="connsiteX4" fmla="*/ 452669 w 1174818"/>
                <a:gd name="connsiteY4" fmla="*/ 2143094 h 2143094"/>
                <a:gd name="connsiteX5" fmla="*/ 0 w 1174818"/>
                <a:gd name="connsiteY5" fmla="*/ 955499 h 2143094"/>
                <a:gd name="connsiteX6" fmla="*/ 20621 w 1174818"/>
                <a:gd name="connsiteY6" fmla="*/ 270886 h 2143094"/>
                <a:gd name="connsiteX7" fmla="*/ 405918 w 1174818"/>
                <a:gd name="connsiteY7" fmla="*/ 723966 h 2143094"/>
                <a:gd name="connsiteX8" fmla="*/ 638128 w 1174818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617507 w 1154197"/>
                <a:gd name="connsiteY7" fmla="*/ 260447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356835 w 1154197"/>
                <a:gd name="connsiteY7" fmla="*/ 57376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356835 w 1154197"/>
                <a:gd name="connsiteY7" fmla="*/ 57376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211590 w 1154197"/>
                <a:gd name="connsiteY7" fmla="*/ 491980 h 2143094"/>
                <a:gd name="connsiteX8" fmla="*/ 356835 w 1154197"/>
                <a:gd name="connsiteY8" fmla="*/ 57376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501402 w 1154197"/>
                <a:gd name="connsiteY7" fmla="*/ 492207 h 2143094"/>
                <a:gd name="connsiteX8" fmla="*/ 356835 w 1154197"/>
                <a:gd name="connsiteY8" fmla="*/ 57376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501402 w 1154197"/>
                <a:gd name="connsiteY7" fmla="*/ 492207 h 2143094"/>
                <a:gd name="connsiteX8" fmla="*/ 356835 w 1154197"/>
                <a:gd name="connsiteY8" fmla="*/ 57376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501402 w 1154197"/>
                <a:gd name="connsiteY7" fmla="*/ 492207 h 2143094"/>
                <a:gd name="connsiteX8" fmla="*/ 356835 w 1154197"/>
                <a:gd name="connsiteY8" fmla="*/ 57376 h 2143094"/>
                <a:gd name="connsiteX0" fmla="*/ 356835 w 1318871"/>
                <a:gd name="connsiteY0" fmla="*/ 57376 h 2143094"/>
                <a:gd name="connsiteX1" fmla="*/ 849040 w 1318871"/>
                <a:gd name="connsiteY1" fmla="*/ 666365 h 2143094"/>
                <a:gd name="connsiteX2" fmla="*/ 1110391 w 1318871"/>
                <a:gd name="connsiteY2" fmla="*/ 0 h 2143094"/>
                <a:gd name="connsiteX3" fmla="*/ 720080 w 1318871"/>
                <a:gd name="connsiteY3" fmla="*/ 2071086 h 2143094"/>
                <a:gd name="connsiteX4" fmla="*/ 432048 w 1318871"/>
                <a:gd name="connsiteY4" fmla="*/ 2143094 h 2143094"/>
                <a:gd name="connsiteX5" fmla="*/ 0 w 1318871"/>
                <a:gd name="connsiteY5" fmla="*/ 270886 h 2143094"/>
                <a:gd name="connsiteX6" fmla="*/ 529864 w 1318871"/>
                <a:gd name="connsiteY6" fmla="*/ 1158797 h 2143094"/>
                <a:gd name="connsiteX7" fmla="*/ 501402 w 1318871"/>
                <a:gd name="connsiteY7" fmla="*/ 492207 h 2143094"/>
                <a:gd name="connsiteX8" fmla="*/ 356835 w 1318871"/>
                <a:gd name="connsiteY8" fmla="*/ 57376 h 2143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8871" h="2143094">
                  <a:moveTo>
                    <a:pt x="356835" y="57376"/>
                  </a:moveTo>
                  <a:cubicBezTo>
                    <a:pt x="868016" y="457069"/>
                    <a:pt x="719748" y="585175"/>
                    <a:pt x="849040" y="666365"/>
                  </a:cubicBezTo>
                  <a:cubicBezTo>
                    <a:pt x="1003146" y="264035"/>
                    <a:pt x="849618" y="539396"/>
                    <a:pt x="1110391" y="0"/>
                  </a:cubicBezTo>
                  <a:cubicBezTo>
                    <a:pt x="1318871" y="903229"/>
                    <a:pt x="850184" y="1380724"/>
                    <a:pt x="720080" y="2071086"/>
                  </a:cubicBezTo>
                  <a:lnTo>
                    <a:pt x="432048" y="2143094"/>
                  </a:lnTo>
                  <a:cubicBezTo>
                    <a:pt x="288032" y="1519025"/>
                    <a:pt x="82168" y="1743308"/>
                    <a:pt x="0" y="270886"/>
                  </a:cubicBezTo>
                  <a:cubicBezTo>
                    <a:pt x="145323" y="781621"/>
                    <a:pt x="163104" y="853393"/>
                    <a:pt x="529864" y="1158797"/>
                  </a:cubicBezTo>
                  <a:cubicBezTo>
                    <a:pt x="600873" y="1175323"/>
                    <a:pt x="615245" y="805375"/>
                    <a:pt x="501402" y="492207"/>
                  </a:cubicBezTo>
                  <a:cubicBezTo>
                    <a:pt x="472564" y="308637"/>
                    <a:pt x="286337" y="7989"/>
                    <a:pt x="356835" y="57376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Полилиния 6"/>
            <p:cNvSpPr/>
            <p:nvPr/>
          </p:nvSpPr>
          <p:spPr>
            <a:xfrm rot="3222096" flipH="1">
              <a:off x="4512490" y="1205980"/>
              <a:ext cx="1159625" cy="1988470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110391"/>
                <a:gd name="connsiteY0" fmla="*/ 146302 h 2143094"/>
                <a:gd name="connsiteX1" fmla="*/ 648072 w 1110391"/>
                <a:gd name="connsiteY1" fmla="*/ 1206990 h 2143094"/>
                <a:gd name="connsiteX2" fmla="*/ 1110391 w 1110391"/>
                <a:gd name="connsiteY2" fmla="*/ 0 h 2143094"/>
                <a:gd name="connsiteX3" fmla="*/ 720080 w 1110391"/>
                <a:gd name="connsiteY3" fmla="*/ 2071086 h 2143094"/>
                <a:gd name="connsiteX4" fmla="*/ 432048 w 1110391"/>
                <a:gd name="connsiteY4" fmla="*/ 2143094 h 2143094"/>
                <a:gd name="connsiteX5" fmla="*/ 0 w 1110391"/>
                <a:gd name="connsiteY5" fmla="*/ 270886 h 2143094"/>
                <a:gd name="connsiteX6" fmla="*/ 432048 w 1110391"/>
                <a:gd name="connsiteY6" fmla="*/ 1206990 h 2143094"/>
                <a:gd name="connsiteX7" fmla="*/ 523488 w 1110391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356609 w 1154197"/>
                <a:gd name="connsiteY0" fmla="*/ 347189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356609 w 1154197"/>
                <a:gd name="connsiteY7" fmla="*/ 347189 h 2143094"/>
                <a:gd name="connsiteX0" fmla="*/ 617507 w 1154197"/>
                <a:gd name="connsiteY0" fmla="*/ 260447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38128 w 1174818"/>
                <a:gd name="connsiteY0" fmla="*/ 260447 h 2143094"/>
                <a:gd name="connsiteX1" fmla="*/ 869661 w 1174818"/>
                <a:gd name="connsiteY1" fmla="*/ 666365 h 2143094"/>
                <a:gd name="connsiteX2" fmla="*/ 1131012 w 1174818"/>
                <a:gd name="connsiteY2" fmla="*/ 0 h 2143094"/>
                <a:gd name="connsiteX3" fmla="*/ 740701 w 1174818"/>
                <a:gd name="connsiteY3" fmla="*/ 2071086 h 2143094"/>
                <a:gd name="connsiteX4" fmla="*/ 452669 w 1174818"/>
                <a:gd name="connsiteY4" fmla="*/ 2143094 h 2143094"/>
                <a:gd name="connsiteX5" fmla="*/ 0 w 1174818"/>
                <a:gd name="connsiteY5" fmla="*/ 955499 h 2143094"/>
                <a:gd name="connsiteX6" fmla="*/ 20621 w 1174818"/>
                <a:gd name="connsiteY6" fmla="*/ 270886 h 2143094"/>
                <a:gd name="connsiteX7" fmla="*/ 405918 w 1174818"/>
                <a:gd name="connsiteY7" fmla="*/ 723966 h 2143094"/>
                <a:gd name="connsiteX8" fmla="*/ 638128 w 1174818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52974 w 1154197"/>
                <a:gd name="connsiteY5" fmla="*/ 1132564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309206 w 1154197"/>
                <a:gd name="connsiteY5" fmla="*/ 1171780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84130 w 1220820"/>
                <a:gd name="connsiteY0" fmla="*/ 260447 h 2143094"/>
                <a:gd name="connsiteX1" fmla="*/ 915663 w 1220820"/>
                <a:gd name="connsiteY1" fmla="*/ 666365 h 2143094"/>
                <a:gd name="connsiteX2" fmla="*/ 1177014 w 1220820"/>
                <a:gd name="connsiteY2" fmla="*/ 0 h 2143094"/>
                <a:gd name="connsiteX3" fmla="*/ 786703 w 1220820"/>
                <a:gd name="connsiteY3" fmla="*/ 2071086 h 2143094"/>
                <a:gd name="connsiteX4" fmla="*/ 498671 w 1220820"/>
                <a:gd name="connsiteY4" fmla="*/ 2143094 h 2143094"/>
                <a:gd name="connsiteX5" fmla="*/ 375829 w 1220820"/>
                <a:gd name="connsiteY5" fmla="*/ 1171780 h 2143094"/>
                <a:gd name="connsiteX6" fmla="*/ 66623 w 1220820"/>
                <a:gd name="connsiteY6" fmla="*/ 270886 h 2143094"/>
                <a:gd name="connsiteX7" fmla="*/ 451920 w 1220820"/>
                <a:gd name="connsiteY7" fmla="*/ 723966 h 2143094"/>
                <a:gd name="connsiteX8" fmla="*/ 684130 w 1220820"/>
                <a:gd name="connsiteY8" fmla="*/ 260447 h 2143094"/>
                <a:gd name="connsiteX0" fmla="*/ 684130 w 1220820"/>
                <a:gd name="connsiteY0" fmla="*/ 260447 h 2143094"/>
                <a:gd name="connsiteX1" fmla="*/ 915663 w 1220820"/>
                <a:gd name="connsiteY1" fmla="*/ 666365 h 2143094"/>
                <a:gd name="connsiteX2" fmla="*/ 1177014 w 1220820"/>
                <a:gd name="connsiteY2" fmla="*/ 0 h 2143094"/>
                <a:gd name="connsiteX3" fmla="*/ 786703 w 1220820"/>
                <a:gd name="connsiteY3" fmla="*/ 2071086 h 2143094"/>
                <a:gd name="connsiteX4" fmla="*/ 498671 w 1220820"/>
                <a:gd name="connsiteY4" fmla="*/ 2143094 h 2143094"/>
                <a:gd name="connsiteX5" fmla="*/ 375829 w 1220820"/>
                <a:gd name="connsiteY5" fmla="*/ 1171780 h 2143094"/>
                <a:gd name="connsiteX6" fmla="*/ 66623 w 1220820"/>
                <a:gd name="connsiteY6" fmla="*/ 270886 h 2143094"/>
                <a:gd name="connsiteX7" fmla="*/ 451920 w 1220820"/>
                <a:gd name="connsiteY7" fmla="*/ 723966 h 2143094"/>
                <a:gd name="connsiteX8" fmla="*/ 684130 w 1220820"/>
                <a:gd name="connsiteY8" fmla="*/ 260447 h 2143094"/>
                <a:gd name="connsiteX0" fmla="*/ 684130 w 1220820"/>
                <a:gd name="connsiteY0" fmla="*/ 260447 h 2143094"/>
                <a:gd name="connsiteX1" fmla="*/ 915663 w 1220820"/>
                <a:gd name="connsiteY1" fmla="*/ 666365 h 2143094"/>
                <a:gd name="connsiteX2" fmla="*/ 1177014 w 1220820"/>
                <a:gd name="connsiteY2" fmla="*/ 0 h 2143094"/>
                <a:gd name="connsiteX3" fmla="*/ 786703 w 1220820"/>
                <a:gd name="connsiteY3" fmla="*/ 2071086 h 2143094"/>
                <a:gd name="connsiteX4" fmla="*/ 498671 w 1220820"/>
                <a:gd name="connsiteY4" fmla="*/ 2143094 h 2143094"/>
                <a:gd name="connsiteX5" fmla="*/ 375829 w 1220820"/>
                <a:gd name="connsiteY5" fmla="*/ 1171780 h 2143094"/>
                <a:gd name="connsiteX6" fmla="*/ 66623 w 1220820"/>
                <a:gd name="connsiteY6" fmla="*/ 270886 h 2143094"/>
                <a:gd name="connsiteX7" fmla="*/ 451920 w 1220820"/>
                <a:gd name="connsiteY7" fmla="*/ 723966 h 2143094"/>
                <a:gd name="connsiteX8" fmla="*/ 684130 w 1220820"/>
                <a:gd name="connsiteY8" fmla="*/ 260447 h 2143094"/>
                <a:gd name="connsiteX0" fmla="*/ 483011 w 1220820"/>
                <a:gd name="connsiteY0" fmla="*/ 0 h 2528314"/>
                <a:gd name="connsiteX1" fmla="*/ 915663 w 1220820"/>
                <a:gd name="connsiteY1" fmla="*/ 1051585 h 2528314"/>
                <a:gd name="connsiteX2" fmla="*/ 1177014 w 1220820"/>
                <a:gd name="connsiteY2" fmla="*/ 385220 h 2528314"/>
                <a:gd name="connsiteX3" fmla="*/ 786703 w 1220820"/>
                <a:gd name="connsiteY3" fmla="*/ 2456306 h 2528314"/>
                <a:gd name="connsiteX4" fmla="*/ 498671 w 1220820"/>
                <a:gd name="connsiteY4" fmla="*/ 2528314 h 2528314"/>
                <a:gd name="connsiteX5" fmla="*/ 375829 w 1220820"/>
                <a:gd name="connsiteY5" fmla="*/ 1557000 h 2528314"/>
                <a:gd name="connsiteX6" fmla="*/ 66623 w 1220820"/>
                <a:gd name="connsiteY6" fmla="*/ 656106 h 2528314"/>
                <a:gd name="connsiteX7" fmla="*/ 451920 w 1220820"/>
                <a:gd name="connsiteY7" fmla="*/ 1109186 h 2528314"/>
                <a:gd name="connsiteX8" fmla="*/ 483011 w 1220820"/>
                <a:gd name="connsiteY8" fmla="*/ 0 h 2528314"/>
                <a:gd name="connsiteX0" fmla="*/ 483011 w 1220820"/>
                <a:gd name="connsiteY0" fmla="*/ 0 h 2528314"/>
                <a:gd name="connsiteX1" fmla="*/ 915663 w 1220820"/>
                <a:gd name="connsiteY1" fmla="*/ 1051585 h 2528314"/>
                <a:gd name="connsiteX2" fmla="*/ 1177014 w 1220820"/>
                <a:gd name="connsiteY2" fmla="*/ 385220 h 2528314"/>
                <a:gd name="connsiteX3" fmla="*/ 786703 w 1220820"/>
                <a:gd name="connsiteY3" fmla="*/ 2456306 h 2528314"/>
                <a:gd name="connsiteX4" fmla="*/ 498671 w 1220820"/>
                <a:gd name="connsiteY4" fmla="*/ 2528314 h 2528314"/>
                <a:gd name="connsiteX5" fmla="*/ 375829 w 1220820"/>
                <a:gd name="connsiteY5" fmla="*/ 1557000 h 2528314"/>
                <a:gd name="connsiteX6" fmla="*/ 66623 w 1220820"/>
                <a:gd name="connsiteY6" fmla="*/ 656106 h 2528314"/>
                <a:gd name="connsiteX7" fmla="*/ 451920 w 1220820"/>
                <a:gd name="connsiteY7" fmla="*/ 1109186 h 2528314"/>
                <a:gd name="connsiteX8" fmla="*/ 483011 w 1220820"/>
                <a:gd name="connsiteY8" fmla="*/ 0 h 2528314"/>
                <a:gd name="connsiteX0" fmla="*/ 483011 w 1220820"/>
                <a:gd name="connsiteY0" fmla="*/ 0 h 2528314"/>
                <a:gd name="connsiteX1" fmla="*/ 915663 w 1220820"/>
                <a:gd name="connsiteY1" fmla="*/ 1051585 h 2528314"/>
                <a:gd name="connsiteX2" fmla="*/ 1177014 w 1220820"/>
                <a:gd name="connsiteY2" fmla="*/ 385220 h 2528314"/>
                <a:gd name="connsiteX3" fmla="*/ 786703 w 1220820"/>
                <a:gd name="connsiteY3" fmla="*/ 2456306 h 2528314"/>
                <a:gd name="connsiteX4" fmla="*/ 498671 w 1220820"/>
                <a:gd name="connsiteY4" fmla="*/ 2528314 h 2528314"/>
                <a:gd name="connsiteX5" fmla="*/ 375829 w 1220820"/>
                <a:gd name="connsiteY5" fmla="*/ 1557000 h 2528314"/>
                <a:gd name="connsiteX6" fmla="*/ 66623 w 1220820"/>
                <a:gd name="connsiteY6" fmla="*/ 656106 h 2528314"/>
                <a:gd name="connsiteX7" fmla="*/ 451920 w 1220820"/>
                <a:gd name="connsiteY7" fmla="*/ 1109186 h 2528314"/>
                <a:gd name="connsiteX8" fmla="*/ 483011 w 1220820"/>
                <a:gd name="connsiteY8" fmla="*/ 0 h 2528314"/>
                <a:gd name="connsiteX0" fmla="*/ 483011 w 1220820"/>
                <a:gd name="connsiteY0" fmla="*/ 0 h 2528314"/>
                <a:gd name="connsiteX1" fmla="*/ 915663 w 1220820"/>
                <a:gd name="connsiteY1" fmla="*/ 1051585 h 2528314"/>
                <a:gd name="connsiteX2" fmla="*/ 1177014 w 1220820"/>
                <a:gd name="connsiteY2" fmla="*/ 385220 h 2528314"/>
                <a:gd name="connsiteX3" fmla="*/ 786703 w 1220820"/>
                <a:gd name="connsiteY3" fmla="*/ 2456306 h 2528314"/>
                <a:gd name="connsiteX4" fmla="*/ 498671 w 1220820"/>
                <a:gd name="connsiteY4" fmla="*/ 2528314 h 2528314"/>
                <a:gd name="connsiteX5" fmla="*/ 375829 w 1220820"/>
                <a:gd name="connsiteY5" fmla="*/ 1557000 h 2528314"/>
                <a:gd name="connsiteX6" fmla="*/ 66623 w 1220820"/>
                <a:gd name="connsiteY6" fmla="*/ 656106 h 2528314"/>
                <a:gd name="connsiteX7" fmla="*/ 451920 w 1220820"/>
                <a:gd name="connsiteY7" fmla="*/ 1109186 h 2528314"/>
                <a:gd name="connsiteX8" fmla="*/ 483011 w 1220820"/>
                <a:gd name="connsiteY8" fmla="*/ 0 h 2528314"/>
                <a:gd name="connsiteX0" fmla="*/ 483011 w 1474994"/>
                <a:gd name="connsiteY0" fmla="*/ 0 h 2528314"/>
                <a:gd name="connsiteX1" fmla="*/ 915663 w 1474994"/>
                <a:gd name="connsiteY1" fmla="*/ 1051585 h 2528314"/>
                <a:gd name="connsiteX2" fmla="*/ 1177014 w 1474994"/>
                <a:gd name="connsiteY2" fmla="*/ 385220 h 2528314"/>
                <a:gd name="connsiteX3" fmla="*/ 786703 w 1474994"/>
                <a:gd name="connsiteY3" fmla="*/ 2456306 h 2528314"/>
                <a:gd name="connsiteX4" fmla="*/ 498671 w 1474994"/>
                <a:gd name="connsiteY4" fmla="*/ 2528314 h 2528314"/>
                <a:gd name="connsiteX5" fmla="*/ 375829 w 1474994"/>
                <a:gd name="connsiteY5" fmla="*/ 1557000 h 2528314"/>
                <a:gd name="connsiteX6" fmla="*/ 66623 w 1474994"/>
                <a:gd name="connsiteY6" fmla="*/ 656106 h 2528314"/>
                <a:gd name="connsiteX7" fmla="*/ 451920 w 1474994"/>
                <a:gd name="connsiteY7" fmla="*/ 1109186 h 2528314"/>
                <a:gd name="connsiteX8" fmla="*/ 483011 w 1474994"/>
                <a:gd name="connsiteY8" fmla="*/ 0 h 2528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74994" h="2528314">
                  <a:moveTo>
                    <a:pt x="483011" y="0"/>
                  </a:moveTo>
                  <a:cubicBezTo>
                    <a:pt x="625357" y="671796"/>
                    <a:pt x="629945" y="843074"/>
                    <a:pt x="915663" y="1051585"/>
                  </a:cubicBezTo>
                  <a:cubicBezTo>
                    <a:pt x="1069769" y="649255"/>
                    <a:pt x="1034573" y="860946"/>
                    <a:pt x="1177014" y="385220"/>
                  </a:cubicBezTo>
                  <a:cubicBezTo>
                    <a:pt x="1474994" y="1238823"/>
                    <a:pt x="916807" y="1765944"/>
                    <a:pt x="786703" y="2456306"/>
                  </a:cubicBezTo>
                  <a:lnTo>
                    <a:pt x="498671" y="2528314"/>
                  </a:lnTo>
                  <a:lnTo>
                    <a:pt x="375829" y="1557000"/>
                  </a:lnTo>
                  <a:cubicBezTo>
                    <a:pt x="272760" y="1256702"/>
                    <a:pt x="0" y="1070200"/>
                    <a:pt x="66623" y="656106"/>
                  </a:cubicBezTo>
                  <a:cubicBezTo>
                    <a:pt x="349312" y="1045777"/>
                    <a:pt x="155571" y="909183"/>
                    <a:pt x="451920" y="1109186"/>
                  </a:cubicBezTo>
                  <a:cubicBezTo>
                    <a:pt x="475923" y="941167"/>
                    <a:pt x="483011" y="0"/>
                    <a:pt x="483011" y="0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Полилиния 7"/>
            <p:cNvSpPr/>
            <p:nvPr/>
          </p:nvSpPr>
          <p:spPr>
            <a:xfrm rot="2050810" flipV="1">
              <a:off x="2251927" y="3227967"/>
              <a:ext cx="1126104" cy="1821071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" name="Полилиния 8"/>
            <p:cNvSpPr/>
            <p:nvPr/>
          </p:nvSpPr>
          <p:spPr>
            <a:xfrm rot="21098252" flipH="1" flipV="1">
              <a:off x="3763167" y="3646604"/>
              <a:ext cx="1130289" cy="1821071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" name="Полилиния 9"/>
            <p:cNvSpPr/>
            <p:nvPr/>
          </p:nvSpPr>
          <p:spPr>
            <a:xfrm rot="7492493" flipH="1">
              <a:off x="4621335" y="3173568"/>
              <a:ext cx="1025661" cy="1687060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110391"/>
                <a:gd name="connsiteY0" fmla="*/ 146302 h 2143094"/>
                <a:gd name="connsiteX1" fmla="*/ 648072 w 1110391"/>
                <a:gd name="connsiteY1" fmla="*/ 1206990 h 2143094"/>
                <a:gd name="connsiteX2" fmla="*/ 1110391 w 1110391"/>
                <a:gd name="connsiteY2" fmla="*/ 0 h 2143094"/>
                <a:gd name="connsiteX3" fmla="*/ 720080 w 1110391"/>
                <a:gd name="connsiteY3" fmla="*/ 2071086 h 2143094"/>
                <a:gd name="connsiteX4" fmla="*/ 432048 w 1110391"/>
                <a:gd name="connsiteY4" fmla="*/ 2143094 h 2143094"/>
                <a:gd name="connsiteX5" fmla="*/ 0 w 1110391"/>
                <a:gd name="connsiteY5" fmla="*/ 270886 h 2143094"/>
                <a:gd name="connsiteX6" fmla="*/ 432048 w 1110391"/>
                <a:gd name="connsiteY6" fmla="*/ 1206990 h 2143094"/>
                <a:gd name="connsiteX7" fmla="*/ 523488 w 1110391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356609 w 1154197"/>
                <a:gd name="connsiteY0" fmla="*/ 347189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356609 w 1154197"/>
                <a:gd name="connsiteY7" fmla="*/ 347189 h 2143094"/>
                <a:gd name="connsiteX0" fmla="*/ 617507 w 1154197"/>
                <a:gd name="connsiteY0" fmla="*/ 260447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38128 w 1174818"/>
                <a:gd name="connsiteY0" fmla="*/ 260447 h 2143094"/>
                <a:gd name="connsiteX1" fmla="*/ 869661 w 1174818"/>
                <a:gd name="connsiteY1" fmla="*/ 666365 h 2143094"/>
                <a:gd name="connsiteX2" fmla="*/ 1131012 w 1174818"/>
                <a:gd name="connsiteY2" fmla="*/ 0 h 2143094"/>
                <a:gd name="connsiteX3" fmla="*/ 740701 w 1174818"/>
                <a:gd name="connsiteY3" fmla="*/ 2071086 h 2143094"/>
                <a:gd name="connsiteX4" fmla="*/ 452669 w 1174818"/>
                <a:gd name="connsiteY4" fmla="*/ 2143094 h 2143094"/>
                <a:gd name="connsiteX5" fmla="*/ 0 w 1174818"/>
                <a:gd name="connsiteY5" fmla="*/ 955499 h 2143094"/>
                <a:gd name="connsiteX6" fmla="*/ 20621 w 1174818"/>
                <a:gd name="connsiteY6" fmla="*/ 270886 h 2143094"/>
                <a:gd name="connsiteX7" fmla="*/ 405918 w 1174818"/>
                <a:gd name="connsiteY7" fmla="*/ 723966 h 2143094"/>
                <a:gd name="connsiteX8" fmla="*/ 638128 w 1174818"/>
                <a:gd name="connsiteY8" fmla="*/ 260447 h 2143094"/>
                <a:gd name="connsiteX0" fmla="*/ 638128 w 1174818"/>
                <a:gd name="connsiteY0" fmla="*/ 260447 h 2143094"/>
                <a:gd name="connsiteX1" fmla="*/ 869661 w 1174818"/>
                <a:gd name="connsiteY1" fmla="*/ 666365 h 2143094"/>
                <a:gd name="connsiteX2" fmla="*/ 1131012 w 1174818"/>
                <a:gd name="connsiteY2" fmla="*/ 0 h 2143094"/>
                <a:gd name="connsiteX3" fmla="*/ 740701 w 1174818"/>
                <a:gd name="connsiteY3" fmla="*/ 2071086 h 2143094"/>
                <a:gd name="connsiteX4" fmla="*/ 452669 w 1174818"/>
                <a:gd name="connsiteY4" fmla="*/ 2143094 h 2143094"/>
                <a:gd name="connsiteX5" fmla="*/ 0 w 1174818"/>
                <a:gd name="connsiteY5" fmla="*/ 955499 h 2143094"/>
                <a:gd name="connsiteX6" fmla="*/ 20621 w 1174818"/>
                <a:gd name="connsiteY6" fmla="*/ 270886 h 2143094"/>
                <a:gd name="connsiteX7" fmla="*/ 405918 w 1174818"/>
                <a:gd name="connsiteY7" fmla="*/ 723966 h 2143094"/>
                <a:gd name="connsiteX8" fmla="*/ 638128 w 1174818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195933 w 1154197"/>
                <a:gd name="connsiteY5" fmla="*/ 953513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195933 w 1154197"/>
                <a:gd name="connsiteY5" fmla="*/ 953513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195933 w 1154197"/>
                <a:gd name="connsiteY5" fmla="*/ 953513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195933 w 1154197"/>
                <a:gd name="connsiteY5" fmla="*/ 953513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195933 w 1154197"/>
                <a:gd name="connsiteY5" fmla="*/ 953513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308856"/>
                <a:gd name="connsiteY0" fmla="*/ 260447 h 2143094"/>
                <a:gd name="connsiteX1" fmla="*/ 849040 w 1308856"/>
                <a:gd name="connsiteY1" fmla="*/ 666365 h 2143094"/>
                <a:gd name="connsiteX2" fmla="*/ 1110391 w 1308856"/>
                <a:gd name="connsiteY2" fmla="*/ 0 h 2143094"/>
                <a:gd name="connsiteX3" fmla="*/ 720080 w 1308856"/>
                <a:gd name="connsiteY3" fmla="*/ 2071086 h 2143094"/>
                <a:gd name="connsiteX4" fmla="*/ 432048 w 1308856"/>
                <a:gd name="connsiteY4" fmla="*/ 2143094 h 2143094"/>
                <a:gd name="connsiteX5" fmla="*/ 195933 w 1308856"/>
                <a:gd name="connsiteY5" fmla="*/ 953513 h 2143094"/>
                <a:gd name="connsiteX6" fmla="*/ 0 w 1308856"/>
                <a:gd name="connsiteY6" fmla="*/ 270886 h 2143094"/>
                <a:gd name="connsiteX7" fmla="*/ 385297 w 1308856"/>
                <a:gd name="connsiteY7" fmla="*/ 723966 h 2143094"/>
                <a:gd name="connsiteX8" fmla="*/ 617507 w 1308856"/>
                <a:gd name="connsiteY8" fmla="*/ 260447 h 2143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08856" h="2143094">
                  <a:moveTo>
                    <a:pt x="617507" y="260447"/>
                  </a:moveTo>
                  <a:cubicBezTo>
                    <a:pt x="851766" y="837075"/>
                    <a:pt x="635595" y="553508"/>
                    <a:pt x="849040" y="666365"/>
                  </a:cubicBezTo>
                  <a:cubicBezTo>
                    <a:pt x="1003146" y="264035"/>
                    <a:pt x="860715" y="640233"/>
                    <a:pt x="1110391" y="0"/>
                  </a:cubicBezTo>
                  <a:cubicBezTo>
                    <a:pt x="1308856" y="831905"/>
                    <a:pt x="850184" y="1380724"/>
                    <a:pt x="720080" y="2071086"/>
                  </a:cubicBezTo>
                  <a:lnTo>
                    <a:pt x="432048" y="2143094"/>
                  </a:lnTo>
                  <a:cubicBezTo>
                    <a:pt x="281158" y="1747229"/>
                    <a:pt x="169180" y="1690723"/>
                    <a:pt x="195933" y="953513"/>
                  </a:cubicBezTo>
                  <a:lnTo>
                    <a:pt x="0" y="270886"/>
                  </a:lnTo>
                  <a:cubicBezTo>
                    <a:pt x="128432" y="421913"/>
                    <a:pt x="258387" y="386893"/>
                    <a:pt x="385297" y="723966"/>
                  </a:cubicBezTo>
                  <a:cubicBezTo>
                    <a:pt x="555933" y="542277"/>
                    <a:pt x="617507" y="260447"/>
                    <a:pt x="617507" y="260447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" name="Полилиния 10"/>
            <p:cNvSpPr/>
            <p:nvPr/>
          </p:nvSpPr>
          <p:spPr>
            <a:xfrm rot="15698252" flipV="1">
              <a:off x="4908095" y="2526769"/>
              <a:ext cx="912628" cy="1318672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rot="15698252">
              <a:off x="2325175" y="2639807"/>
              <a:ext cx="807968" cy="1691248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rot="12247540">
              <a:off x="3365471" y="3788941"/>
              <a:ext cx="544213" cy="916816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" name="Полилиния 13"/>
            <p:cNvSpPr/>
            <p:nvPr/>
          </p:nvSpPr>
          <p:spPr>
            <a:xfrm rot="10800000" flipV="1">
              <a:off x="3779912" y="908720"/>
              <a:ext cx="987957" cy="1607565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grpSp>
          <p:nvGrpSpPr>
            <p:cNvPr id="15" name="Группа 191"/>
            <p:cNvGrpSpPr/>
            <p:nvPr/>
          </p:nvGrpSpPr>
          <p:grpSpPr>
            <a:xfrm>
              <a:off x="3275856" y="2420888"/>
              <a:ext cx="1512168" cy="1512168"/>
              <a:chOff x="3275856" y="2420888"/>
              <a:chExt cx="1512168" cy="1512168"/>
            </a:xfrm>
            <a:effectLst>
              <a:glow rad="63500">
                <a:schemeClr val="accent6">
                  <a:satMod val="175000"/>
                  <a:alpha val="40000"/>
                </a:schemeClr>
              </a:glow>
            </a:effectLst>
          </p:grpSpPr>
          <p:sp>
            <p:nvSpPr>
              <p:cNvPr id="16" name="Овал 15"/>
              <p:cNvSpPr/>
              <p:nvPr/>
            </p:nvSpPr>
            <p:spPr>
              <a:xfrm>
                <a:off x="3275856" y="2420888"/>
                <a:ext cx="1512168" cy="1512168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7" name="Овал 16"/>
              <p:cNvSpPr/>
              <p:nvPr/>
            </p:nvSpPr>
            <p:spPr>
              <a:xfrm>
                <a:off x="3419872" y="2564904"/>
                <a:ext cx="1224136" cy="1224136"/>
              </a:xfrm>
              <a:prstGeom prst="ellipse">
                <a:avLst/>
              </a:prstGeom>
              <a:solidFill>
                <a:srgbClr val="FFFF66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9"/>
          <p:cNvGrpSpPr>
            <a:grpSpLocks/>
          </p:cNvGrpSpPr>
          <p:nvPr/>
        </p:nvGrpSpPr>
        <p:grpSpPr bwMode="auto">
          <a:xfrm>
            <a:off x="3786182" y="0"/>
            <a:ext cx="1643106" cy="1928802"/>
            <a:chOff x="1824929" y="908720"/>
            <a:chExt cx="4261609" cy="4558955"/>
          </a:xfrm>
        </p:grpSpPr>
        <p:sp>
          <p:nvSpPr>
            <p:cNvPr id="12" name="Полилиния 11"/>
            <p:cNvSpPr/>
            <p:nvPr/>
          </p:nvSpPr>
          <p:spPr>
            <a:xfrm rot="20265588">
              <a:off x="2641250" y="984075"/>
              <a:ext cx="1130289" cy="1821071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rot="17303418">
              <a:off x="2147258" y="1750201"/>
              <a:ext cx="1038219" cy="1682875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110391"/>
                <a:gd name="connsiteY0" fmla="*/ 146302 h 2143094"/>
                <a:gd name="connsiteX1" fmla="*/ 648072 w 1110391"/>
                <a:gd name="connsiteY1" fmla="*/ 1206990 h 2143094"/>
                <a:gd name="connsiteX2" fmla="*/ 1110391 w 1110391"/>
                <a:gd name="connsiteY2" fmla="*/ 0 h 2143094"/>
                <a:gd name="connsiteX3" fmla="*/ 720080 w 1110391"/>
                <a:gd name="connsiteY3" fmla="*/ 2071086 h 2143094"/>
                <a:gd name="connsiteX4" fmla="*/ 432048 w 1110391"/>
                <a:gd name="connsiteY4" fmla="*/ 2143094 h 2143094"/>
                <a:gd name="connsiteX5" fmla="*/ 0 w 1110391"/>
                <a:gd name="connsiteY5" fmla="*/ 270886 h 2143094"/>
                <a:gd name="connsiteX6" fmla="*/ 432048 w 1110391"/>
                <a:gd name="connsiteY6" fmla="*/ 1206990 h 2143094"/>
                <a:gd name="connsiteX7" fmla="*/ 523488 w 1110391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356609 w 1154197"/>
                <a:gd name="connsiteY0" fmla="*/ 347189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356609 w 1154197"/>
                <a:gd name="connsiteY7" fmla="*/ 347189 h 2143094"/>
                <a:gd name="connsiteX0" fmla="*/ 617507 w 1154197"/>
                <a:gd name="connsiteY0" fmla="*/ 260447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38128 w 1174818"/>
                <a:gd name="connsiteY0" fmla="*/ 260447 h 2143094"/>
                <a:gd name="connsiteX1" fmla="*/ 869661 w 1174818"/>
                <a:gd name="connsiteY1" fmla="*/ 666365 h 2143094"/>
                <a:gd name="connsiteX2" fmla="*/ 1131012 w 1174818"/>
                <a:gd name="connsiteY2" fmla="*/ 0 h 2143094"/>
                <a:gd name="connsiteX3" fmla="*/ 740701 w 1174818"/>
                <a:gd name="connsiteY3" fmla="*/ 2071086 h 2143094"/>
                <a:gd name="connsiteX4" fmla="*/ 452669 w 1174818"/>
                <a:gd name="connsiteY4" fmla="*/ 2143094 h 2143094"/>
                <a:gd name="connsiteX5" fmla="*/ 0 w 1174818"/>
                <a:gd name="connsiteY5" fmla="*/ 955499 h 2143094"/>
                <a:gd name="connsiteX6" fmla="*/ 20621 w 1174818"/>
                <a:gd name="connsiteY6" fmla="*/ 270886 h 2143094"/>
                <a:gd name="connsiteX7" fmla="*/ 405918 w 1174818"/>
                <a:gd name="connsiteY7" fmla="*/ 723966 h 2143094"/>
                <a:gd name="connsiteX8" fmla="*/ 638128 w 1174818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617507 w 1154197"/>
                <a:gd name="connsiteY7" fmla="*/ 260447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356835 w 1154197"/>
                <a:gd name="connsiteY7" fmla="*/ 57376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356835 w 1154197"/>
                <a:gd name="connsiteY7" fmla="*/ 57376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211590 w 1154197"/>
                <a:gd name="connsiteY7" fmla="*/ 491980 h 2143094"/>
                <a:gd name="connsiteX8" fmla="*/ 356835 w 1154197"/>
                <a:gd name="connsiteY8" fmla="*/ 57376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501402 w 1154197"/>
                <a:gd name="connsiteY7" fmla="*/ 492207 h 2143094"/>
                <a:gd name="connsiteX8" fmla="*/ 356835 w 1154197"/>
                <a:gd name="connsiteY8" fmla="*/ 57376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501402 w 1154197"/>
                <a:gd name="connsiteY7" fmla="*/ 492207 h 2143094"/>
                <a:gd name="connsiteX8" fmla="*/ 356835 w 1154197"/>
                <a:gd name="connsiteY8" fmla="*/ 57376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501402 w 1154197"/>
                <a:gd name="connsiteY7" fmla="*/ 492207 h 2143094"/>
                <a:gd name="connsiteX8" fmla="*/ 356835 w 1154197"/>
                <a:gd name="connsiteY8" fmla="*/ 57376 h 2143094"/>
                <a:gd name="connsiteX0" fmla="*/ 356835 w 1318871"/>
                <a:gd name="connsiteY0" fmla="*/ 57376 h 2143094"/>
                <a:gd name="connsiteX1" fmla="*/ 849040 w 1318871"/>
                <a:gd name="connsiteY1" fmla="*/ 666365 h 2143094"/>
                <a:gd name="connsiteX2" fmla="*/ 1110391 w 1318871"/>
                <a:gd name="connsiteY2" fmla="*/ 0 h 2143094"/>
                <a:gd name="connsiteX3" fmla="*/ 720080 w 1318871"/>
                <a:gd name="connsiteY3" fmla="*/ 2071086 h 2143094"/>
                <a:gd name="connsiteX4" fmla="*/ 432048 w 1318871"/>
                <a:gd name="connsiteY4" fmla="*/ 2143094 h 2143094"/>
                <a:gd name="connsiteX5" fmla="*/ 0 w 1318871"/>
                <a:gd name="connsiteY5" fmla="*/ 270886 h 2143094"/>
                <a:gd name="connsiteX6" fmla="*/ 529864 w 1318871"/>
                <a:gd name="connsiteY6" fmla="*/ 1158797 h 2143094"/>
                <a:gd name="connsiteX7" fmla="*/ 501402 w 1318871"/>
                <a:gd name="connsiteY7" fmla="*/ 492207 h 2143094"/>
                <a:gd name="connsiteX8" fmla="*/ 356835 w 1318871"/>
                <a:gd name="connsiteY8" fmla="*/ 57376 h 2143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8871" h="2143094">
                  <a:moveTo>
                    <a:pt x="356835" y="57376"/>
                  </a:moveTo>
                  <a:cubicBezTo>
                    <a:pt x="868016" y="457069"/>
                    <a:pt x="719748" y="585175"/>
                    <a:pt x="849040" y="666365"/>
                  </a:cubicBezTo>
                  <a:cubicBezTo>
                    <a:pt x="1003146" y="264035"/>
                    <a:pt x="849618" y="539396"/>
                    <a:pt x="1110391" y="0"/>
                  </a:cubicBezTo>
                  <a:cubicBezTo>
                    <a:pt x="1318871" y="903229"/>
                    <a:pt x="850184" y="1380724"/>
                    <a:pt x="720080" y="2071086"/>
                  </a:cubicBezTo>
                  <a:lnTo>
                    <a:pt x="432048" y="2143094"/>
                  </a:lnTo>
                  <a:cubicBezTo>
                    <a:pt x="288032" y="1519025"/>
                    <a:pt x="82168" y="1743308"/>
                    <a:pt x="0" y="270886"/>
                  </a:cubicBezTo>
                  <a:cubicBezTo>
                    <a:pt x="145323" y="781621"/>
                    <a:pt x="163104" y="853393"/>
                    <a:pt x="529864" y="1158797"/>
                  </a:cubicBezTo>
                  <a:cubicBezTo>
                    <a:pt x="600873" y="1175323"/>
                    <a:pt x="615245" y="805375"/>
                    <a:pt x="501402" y="492207"/>
                  </a:cubicBezTo>
                  <a:cubicBezTo>
                    <a:pt x="472564" y="308637"/>
                    <a:pt x="286337" y="7989"/>
                    <a:pt x="356835" y="57376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" name="Полилиния 13"/>
            <p:cNvSpPr/>
            <p:nvPr/>
          </p:nvSpPr>
          <p:spPr>
            <a:xfrm rot="3222096" flipH="1">
              <a:off x="4512490" y="1205980"/>
              <a:ext cx="1159625" cy="1988470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110391"/>
                <a:gd name="connsiteY0" fmla="*/ 146302 h 2143094"/>
                <a:gd name="connsiteX1" fmla="*/ 648072 w 1110391"/>
                <a:gd name="connsiteY1" fmla="*/ 1206990 h 2143094"/>
                <a:gd name="connsiteX2" fmla="*/ 1110391 w 1110391"/>
                <a:gd name="connsiteY2" fmla="*/ 0 h 2143094"/>
                <a:gd name="connsiteX3" fmla="*/ 720080 w 1110391"/>
                <a:gd name="connsiteY3" fmla="*/ 2071086 h 2143094"/>
                <a:gd name="connsiteX4" fmla="*/ 432048 w 1110391"/>
                <a:gd name="connsiteY4" fmla="*/ 2143094 h 2143094"/>
                <a:gd name="connsiteX5" fmla="*/ 0 w 1110391"/>
                <a:gd name="connsiteY5" fmla="*/ 270886 h 2143094"/>
                <a:gd name="connsiteX6" fmla="*/ 432048 w 1110391"/>
                <a:gd name="connsiteY6" fmla="*/ 1206990 h 2143094"/>
                <a:gd name="connsiteX7" fmla="*/ 523488 w 1110391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356609 w 1154197"/>
                <a:gd name="connsiteY0" fmla="*/ 347189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356609 w 1154197"/>
                <a:gd name="connsiteY7" fmla="*/ 347189 h 2143094"/>
                <a:gd name="connsiteX0" fmla="*/ 617507 w 1154197"/>
                <a:gd name="connsiteY0" fmla="*/ 260447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38128 w 1174818"/>
                <a:gd name="connsiteY0" fmla="*/ 260447 h 2143094"/>
                <a:gd name="connsiteX1" fmla="*/ 869661 w 1174818"/>
                <a:gd name="connsiteY1" fmla="*/ 666365 h 2143094"/>
                <a:gd name="connsiteX2" fmla="*/ 1131012 w 1174818"/>
                <a:gd name="connsiteY2" fmla="*/ 0 h 2143094"/>
                <a:gd name="connsiteX3" fmla="*/ 740701 w 1174818"/>
                <a:gd name="connsiteY3" fmla="*/ 2071086 h 2143094"/>
                <a:gd name="connsiteX4" fmla="*/ 452669 w 1174818"/>
                <a:gd name="connsiteY4" fmla="*/ 2143094 h 2143094"/>
                <a:gd name="connsiteX5" fmla="*/ 0 w 1174818"/>
                <a:gd name="connsiteY5" fmla="*/ 955499 h 2143094"/>
                <a:gd name="connsiteX6" fmla="*/ 20621 w 1174818"/>
                <a:gd name="connsiteY6" fmla="*/ 270886 h 2143094"/>
                <a:gd name="connsiteX7" fmla="*/ 405918 w 1174818"/>
                <a:gd name="connsiteY7" fmla="*/ 723966 h 2143094"/>
                <a:gd name="connsiteX8" fmla="*/ 638128 w 1174818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52974 w 1154197"/>
                <a:gd name="connsiteY5" fmla="*/ 1132564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309206 w 1154197"/>
                <a:gd name="connsiteY5" fmla="*/ 1171780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84130 w 1220820"/>
                <a:gd name="connsiteY0" fmla="*/ 260447 h 2143094"/>
                <a:gd name="connsiteX1" fmla="*/ 915663 w 1220820"/>
                <a:gd name="connsiteY1" fmla="*/ 666365 h 2143094"/>
                <a:gd name="connsiteX2" fmla="*/ 1177014 w 1220820"/>
                <a:gd name="connsiteY2" fmla="*/ 0 h 2143094"/>
                <a:gd name="connsiteX3" fmla="*/ 786703 w 1220820"/>
                <a:gd name="connsiteY3" fmla="*/ 2071086 h 2143094"/>
                <a:gd name="connsiteX4" fmla="*/ 498671 w 1220820"/>
                <a:gd name="connsiteY4" fmla="*/ 2143094 h 2143094"/>
                <a:gd name="connsiteX5" fmla="*/ 375829 w 1220820"/>
                <a:gd name="connsiteY5" fmla="*/ 1171780 h 2143094"/>
                <a:gd name="connsiteX6" fmla="*/ 66623 w 1220820"/>
                <a:gd name="connsiteY6" fmla="*/ 270886 h 2143094"/>
                <a:gd name="connsiteX7" fmla="*/ 451920 w 1220820"/>
                <a:gd name="connsiteY7" fmla="*/ 723966 h 2143094"/>
                <a:gd name="connsiteX8" fmla="*/ 684130 w 1220820"/>
                <a:gd name="connsiteY8" fmla="*/ 260447 h 2143094"/>
                <a:gd name="connsiteX0" fmla="*/ 684130 w 1220820"/>
                <a:gd name="connsiteY0" fmla="*/ 260447 h 2143094"/>
                <a:gd name="connsiteX1" fmla="*/ 915663 w 1220820"/>
                <a:gd name="connsiteY1" fmla="*/ 666365 h 2143094"/>
                <a:gd name="connsiteX2" fmla="*/ 1177014 w 1220820"/>
                <a:gd name="connsiteY2" fmla="*/ 0 h 2143094"/>
                <a:gd name="connsiteX3" fmla="*/ 786703 w 1220820"/>
                <a:gd name="connsiteY3" fmla="*/ 2071086 h 2143094"/>
                <a:gd name="connsiteX4" fmla="*/ 498671 w 1220820"/>
                <a:gd name="connsiteY4" fmla="*/ 2143094 h 2143094"/>
                <a:gd name="connsiteX5" fmla="*/ 375829 w 1220820"/>
                <a:gd name="connsiteY5" fmla="*/ 1171780 h 2143094"/>
                <a:gd name="connsiteX6" fmla="*/ 66623 w 1220820"/>
                <a:gd name="connsiteY6" fmla="*/ 270886 h 2143094"/>
                <a:gd name="connsiteX7" fmla="*/ 451920 w 1220820"/>
                <a:gd name="connsiteY7" fmla="*/ 723966 h 2143094"/>
                <a:gd name="connsiteX8" fmla="*/ 684130 w 1220820"/>
                <a:gd name="connsiteY8" fmla="*/ 260447 h 2143094"/>
                <a:gd name="connsiteX0" fmla="*/ 684130 w 1220820"/>
                <a:gd name="connsiteY0" fmla="*/ 260447 h 2143094"/>
                <a:gd name="connsiteX1" fmla="*/ 915663 w 1220820"/>
                <a:gd name="connsiteY1" fmla="*/ 666365 h 2143094"/>
                <a:gd name="connsiteX2" fmla="*/ 1177014 w 1220820"/>
                <a:gd name="connsiteY2" fmla="*/ 0 h 2143094"/>
                <a:gd name="connsiteX3" fmla="*/ 786703 w 1220820"/>
                <a:gd name="connsiteY3" fmla="*/ 2071086 h 2143094"/>
                <a:gd name="connsiteX4" fmla="*/ 498671 w 1220820"/>
                <a:gd name="connsiteY4" fmla="*/ 2143094 h 2143094"/>
                <a:gd name="connsiteX5" fmla="*/ 375829 w 1220820"/>
                <a:gd name="connsiteY5" fmla="*/ 1171780 h 2143094"/>
                <a:gd name="connsiteX6" fmla="*/ 66623 w 1220820"/>
                <a:gd name="connsiteY6" fmla="*/ 270886 h 2143094"/>
                <a:gd name="connsiteX7" fmla="*/ 451920 w 1220820"/>
                <a:gd name="connsiteY7" fmla="*/ 723966 h 2143094"/>
                <a:gd name="connsiteX8" fmla="*/ 684130 w 1220820"/>
                <a:gd name="connsiteY8" fmla="*/ 260447 h 2143094"/>
                <a:gd name="connsiteX0" fmla="*/ 483011 w 1220820"/>
                <a:gd name="connsiteY0" fmla="*/ 0 h 2528314"/>
                <a:gd name="connsiteX1" fmla="*/ 915663 w 1220820"/>
                <a:gd name="connsiteY1" fmla="*/ 1051585 h 2528314"/>
                <a:gd name="connsiteX2" fmla="*/ 1177014 w 1220820"/>
                <a:gd name="connsiteY2" fmla="*/ 385220 h 2528314"/>
                <a:gd name="connsiteX3" fmla="*/ 786703 w 1220820"/>
                <a:gd name="connsiteY3" fmla="*/ 2456306 h 2528314"/>
                <a:gd name="connsiteX4" fmla="*/ 498671 w 1220820"/>
                <a:gd name="connsiteY4" fmla="*/ 2528314 h 2528314"/>
                <a:gd name="connsiteX5" fmla="*/ 375829 w 1220820"/>
                <a:gd name="connsiteY5" fmla="*/ 1557000 h 2528314"/>
                <a:gd name="connsiteX6" fmla="*/ 66623 w 1220820"/>
                <a:gd name="connsiteY6" fmla="*/ 656106 h 2528314"/>
                <a:gd name="connsiteX7" fmla="*/ 451920 w 1220820"/>
                <a:gd name="connsiteY7" fmla="*/ 1109186 h 2528314"/>
                <a:gd name="connsiteX8" fmla="*/ 483011 w 1220820"/>
                <a:gd name="connsiteY8" fmla="*/ 0 h 2528314"/>
                <a:gd name="connsiteX0" fmla="*/ 483011 w 1220820"/>
                <a:gd name="connsiteY0" fmla="*/ 0 h 2528314"/>
                <a:gd name="connsiteX1" fmla="*/ 915663 w 1220820"/>
                <a:gd name="connsiteY1" fmla="*/ 1051585 h 2528314"/>
                <a:gd name="connsiteX2" fmla="*/ 1177014 w 1220820"/>
                <a:gd name="connsiteY2" fmla="*/ 385220 h 2528314"/>
                <a:gd name="connsiteX3" fmla="*/ 786703 w 1220820"/>
                <a:gd name="connsiteY3" fmla="*/ 2456306 h 2528314"/>
                <a:gd name="connsiteX4" fmla="*/ 498671 w 1220820"/>
                <a:gd name="connsiteY4" fmla="*/ 2528314 h 2528314"/>
                <a:gd name="connsiteX5" fmla="*/ 375829 w 1220820"/>
                <a:gd name="connsiteY5" fmla="*/ 1557000 h 2528314"/>
                <a:gd name="connsiteX6" fmla="*/ 66623 w 1220820"/>
                <a:gd name="connsiteY6" fmla="*/ 656106 h 2528314"/>
                <a:gd name="connsiteX7" fmla="*/ 451920 w 1220820"/>
                <a:gd name="connsiteY7" fmla="*/ 1109186 h 2528314"/>
                <a:gd name="connsiteX8" fmla="*/ 483011 w 1220820"/>
                <a:gd name="connsiteY8" fmla="*/ 0 h 2528314"/>
                <a:gd name="connsiteX0" fmla="*/ 483011 w 1220820"/>
                <a:gd name="connsiteY0" fmla="*/ 0 h 2528314"/>
                <a:gd name="connsiteX1" fmla="*/ 915663 w 1220820"/>
                <a:gd name="connsiteY1" fmla="*/ 1051585 h 2528314"/>
                <a:gd name="connsiteX2" fmla="*/ 1177014 w 1220820"/>
                <a:gd name="connsiteY2" fmla="*/ 385220 h 2528314"/>
                <a:gd name="connsiteX3" fmla="*/ 786703 w 1220820"/>
                <a:gd name="connsiteY3" fmla="*/ 2456306 h 2528314"/>
                <a:gd name="connsiteX4" fmla="*/ 498671 w 1220820"/>
                <a:gd name="connsiteY4" fmla="*/ 2528314 h 2528314"/>
                <a:gd name="connsiteX5" fmla="*/ 375829 w 1220820"/>
                <a:gd name="connsiteY5" fmla="*/ 1557000 h 2528314"/>
                <a:gd name="connsiteX6" fmla="*/ 66623 w 1220820"/>
                <a:gd name="connsiteY6" fmla="*/ 656106 h 2528314"/>
                <a:gd name="connsiteX7" fmla="*/ 451920 w 1220820"/>
                <a:gd name="connsiteY7" fmla="*/ 1109186 h 2528314"/>
                <a:gd name="connsiteX8" fmla="*/ 483011 w 1220820"/>
                <a:gd name="connsiteY8" fmla="*/ 0 h 2528314"/>
                <a:gd name="connsiteX0" fmla="*/ 483011 w 1220820"/>
                <a:gd name="connsiteY0" fmla="*/ 0 h 2528314"/>
                <a:gd name="connsiteX1" fmla="*/ 915663 w 1220820"/>
                <a:gd name="connsiteY1" fmla="*/ 1051585 h 2528314"/>
                <a:gd name="connsiteX2" fmla="*/ 1177014 w 1220820"/>
                <a:gd name="connsiteY2" fmla="*/ 385220 h 2528314"/>
                <a:gd name="connsiteX3" fmla="*/ 786703 w 1220820"/>
                <a:gd name="connsiteY3" fmla="*/ 2456306 h 2528314"/>
                <a:gd name="connsiteX4" fmla="*/ 498671 w 1220820"/>
                <a:gd name="connsiteY4" fmla="*/ 2528314 h 2528314"/>
                <a:gd name="connsiteX5" fmla="*/ 375829 w 1220820"/>
                <a:gd name="connsiteY5" fmla="*/ 1557000 h 2528314"/>
                <a:gd name="connsiteX6" fmla="*/ 66623 w 1220820"/>
                <a:gd name="connsiteY6" fmla="*/ 656106 h 2528314"/>
                <a:gd name="connsiteX7" fmla="*/ 451920 w 1220820"/>
                <a:gd name="connsiteY7" fmla="*/ 1109186 h 2528314"/>
                <a:gd name="connsiteX8" fmla="*/ 483011 w 1220820"/>
                <a:gd name="connsiteY8" fmla="*/ 0 h 2528314"/>
                <a:gd name="connsiteX0" fmla="*/ 483011 w 1474994"/>
                <a:gd name="connsiteY0" fmla="*/ 0 h 2528314"/>
                <a:gd name="connsiteX1" fmla="*/ 915663 w 1474994"/>
                <a:gd name="connsiteY1" fmla="*/ 1051585 h 2528314"/>
                <a:gd name="connsiteX2" fmla="*/ 1177014 w 1474994"/>
                <a:gd name="connsiteY2" fmla="*/ 385220 h 2528314"/>
                <a:gd name="connsiteX3" fmla="*/ 786703 w 1474994"/>
                <a:gd name="connsiteY3" fmla="*/ 2456306 h 2528314"/>
                <a:gd name="connsiteX4" fmla="*/ 498671 w 1474994"/>
                <a:gd name="connsiteY4" fmla="*/ 2528314 h 2528314"/>
                <a:gd name="connsiteX5" fmla="*/ 375829 w 1474994"/>
                <a:gd name="connsiteY5" fmla="*/ 1557000 h 2528314"/>
                <a:gd name="connsiteX6" fmla="*/ 66623 w 1474994"/>
                <a:gd name="connsiteY6" fmla="*/ 656106 h 2528314"/>
                <a:gd name="connsiteX7" fmla="*/ 451920 w 1474994"/>
                <a:gd name="connsiteY7" fmla="*/ 1109186 h 2528314"/>
                <a:gd name="connsiteX8" fmla="*/ 483011 w 1474994"/>
                <a:gd name="connsiteY8" fmla="*/ 0 h 2528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74994" h="2528314">
                  <a:moveTo>
                    <a:pt x="483011" y="0"/>
                  </a:moveTo>
                  <a:cubicBezTo>
                    <a:pt x="625357" y="671796"/>
                    <a:pt x="629945" y="843074"/>
                    <a:pt x="915663" y="1051585"/>
                  </a:cubicBezTo>
                  <a:cubicBezTo>
                    <a:pt x="1069769" y="649255"/>
                    <a:pt x="1034573" y="860946"/>
                    <a:pt x="1177014" y="385220"/>
                  </a:cubicBezTo>
                  <a:cubicBezTo>
                    <a:pt x="1474994" y="1238823"/>
                    <a:pt x="916807" y="1765944"/>
                    <a:pt x="786703" y="2456306"/>
                  </a:cubicBezTo>
                  <a:lnTo>
                    <a:pt x="498671" y="2528314"/>
                  </a:lnTo>
                  <a:lnTo>
                    <a:pt x="375829" y="1557000"/>
                  </a:lnTo>
                  <a:cubicBezTo>
                    <a:pt x="272760" y="1256702"/>
                    <a:pt x="0" y="1070200"/>
                    <a:pt x="66623" y="656106"/>
                  </a:cubicBezTo>
                  <a:cubicBezTo>
                    <a:pt x="349312" y="1045777"/>
                    <a:pt x="155571" y="909183"/>
                    <a:pt x="451920" y="1109186"/>
                  </a:cubicBezTo>
                  <a:cubicBezTo>
                    <a:pt x="475923" y="941167"/>
                    <a:pt x="483011" y="0"/>
                    <a:pt x="483011" y="0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5" name="Полилиния 14"/>
            <p:cNvSpPr/>
            <p:nvPr/>
          </p:nvSpPr>
          <p:spPr>
            <a:xfrm rot="2050810" flipV="1">
              <a:off x="2251927" y="3227967"/>
              <a:ext cx="1126104" cy="1821071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" name="Полилиния 15"/>
            <p:cNvSpPr/>
            <p:nvPr/>
          </p:nvSpPr>
          <p:spPr>
            <a:xfrm rot="21098252" flipH="1" flipV="1">
              <a:off x="3763167" y="3646604"/>
              <a:ext cx="1130289" cy="1821071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" name="Полилиния 16"/>
            <p:cNvSpPr/>
            <p:nvPr/>
          </p:nvSpPr>
          <p:spPr>
            <a:xfrm rot="7492493" flipH="1">
              <a:off x="4621335" y="3173568"/>
              <a:ext cx="1025661" cy="1687060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110391"/>
                <a:gd name="connsiteY0" fmla="*/ 146302 h 2143094"/>
                <a:gd name="connsiteX1" fmla="*/ 648072 w 1110391"/>
                <a:gd name="connsiteY1" fmla="*/ 1206990 h 2143094"/>
                <a:gd name="connsiteX2" fmla="*/ 1110391 w 1110391"/>
                <a:gd name="connsiteY2" fmla="*/ 0 h 2143094"/>
                <a:gd name="connsiteX3" fmla="*/ 720080 w 1110391"/>
                <a:gd name="connsiteY3" fmla="*/ 2071086 h 2143094"/>
                <a:gd name="connsiteX4" fmla="*/ 432048 w 1110391"/>
                <a:gd name="connsiteY4" fmla="*/ 2143094 h 2143094"/>
                <a:gd name="connsiteX5" fmla="*/ 0 w 1110391"/>
                <a:gd name="connsiteY5" fmla="*/ 270886 h 2143094"/>
                <a:gd name="connsiteX6" fmla="*/ 432048 w 1110391"/>
                <a:gd name="connsiteY6" fmla="*/ 1206990 h 2143094"/>
                <a:gd name="connsiteX7" fmla="*/ 523488 w 1110391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356609 w 1154197"/>
                <a:gd name="connsiteY0" fmla="*/ 347189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356609 w 1154197"/>
                <a:gd name="connsiteY7" fmla="*/ 347189 h 2143094"/>
                <a:gd name="connsiteX0" fmla="*/ 617507 w 1154197"/>
                <a:gd name="connsiteY0" fmla="*/ 260447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38128 w 1174818"/>
                <a:gd name="connsiteY0" fmla="*/ 260447 h 2143094"/>
                <a:gd name="connsiteX1" fmla="*/ 869661 w 1174818"/>
                <a:gd name="connsiteY1" fmla="*/ 666365 h 2143094"/>
                <a:gd name="connsiteX2" fmla="*/ 1131012 w 1174818"/>
                <a:gd name="connsiteY2" fmla="*/ 0 h 2143094"/>
                <a:gd name="connsiteX3" fmla="*/ 740701 w 1174818"/>
                <a:gd name="connsiteY3" fmla="*/ 2071086 h 2143094"/>
                <a:gd name="connsiteX4" fmla="*/ 452669 w 1174818"/>
                <a:gd name="connsiteY4" fmla="*/ 2143094 h 2143094"/>
                <a:gd name="connsiteX5" fmla="*/ 0 w 1174818"/>
                <a:gd name="connsiteY5" fmla="*/ 955499 h 2143094"/>
                <a:gd name="connsiteX6" fmla="*/ 20621 w 1174818"/>
                <a:gd name="connsiteY6" fmla="*/ 270886 h 2143094"/>
                <a:gd name="connsiteX7" fmla="*/ 405918 w 1174818"/>
                <a:gd name="connsiteY7" fmla="*/ 723966 h 2143094"/>
                <a:gd name="connsiteX8" fmla="*/ 638128 w 1174818"/>
                <a:gd name="connsiteY8" fmla="*/ 260447 h 2143094"/>
                <a:gd name="connsiteX0" fmla="*/ 638128 w 1174818"/>
                <a:gd name="connsiteY0" fmla="*/ 260447 h 2143094"/>
                <a:gd name="connsiteX1" fmla="*/ 869661 w 1174818"/>
                <a:gd name="connsiteY1" fmla="*/ 666365 h 2143094"/>
                <a:gd name="connsiteX2" fmla="*/ 1131012 w 1174818"/>
                <a:gd name="connsiteY2" fmla="*/ 0 h 2143094"/>
                <a:gd name="connsiteX3" fmla="*/ 740701 w 1174818"/>
                <a:gd name="connsiteY3" fmla="*/ 2071086 h 2143094"/>
                <a:gd name="connsiteX4" fmla="*/ 452669 w 1174818"/>
                <a:gd name="connsiteY4" fmla="*/ 2143094 h 2143094"/>
                <a:gd name="connsiteX5" fmla="*/ 0 w 1174818"/>
                <a:gd name="connsiteY5" fmla="*/ 955499 h 2143094"/>
                <a:gd name="connsiteX6" fmla="*/ 20621 w 1174818"/>
                <a:gd name="connsiteY6" fmla="*/ 270886 h 2143094"/>
                <a:gd name="connsiteX7" fmla="*/ 405918 w 1174818"/>
                <a:gd name="connsiteY7" fmla="*/ 723966 h 2143094"/>
                <a:gd name="connsiteX8" fmla="*/ 638128 w 1174818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195933 w 1154197"/>
                <a:gd name="connsiteY5" fmla="*/ 953513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195933 w 1154197"/>
                <a:gd name="connsiteY5" fmla="*/ 953513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195933 w 1154197"/>
                <a:gd name="connsiteY5" fmla="*/ 953513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195933 w 1154197"/>
                <a:gd name="connsiteY5" fmla="*/ 953513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195933 w 1154197"/>
                <a:gd name="connsiteY5" fmla="*/ 953513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308856"/>
                <a:gd name="connsiteY0" fmla="*/ 260447 h 2143094"/>
                <a:gd name="connsiteX1" fmla="*/ 849040 w 1308856"/>
                <a:gd name="connsiteY1" fmla="*/ 666365 h 2143094"/>
                <a:gd name="connsiteX2" fmla="*/ 1110391 w 1308856"/>
                <a:gd name="connsiteY2" fmla="*/ 0 h 2143094"/>
                <a:gd name="connsiteX3" fmla="*/ 720080 w 1308856"/>
                <a:gd name="connsiteY3" fmla="*/ 2071086 h 2143094"/>
                <a:gd name="connsiteX4" fmla="*/ 432048 w 1308856"/>
                <a:gd name="connsiteY4" fmla="*/ 2143094 h 2143094"/>
                <a:gd name="connsiteX5" fmla="*/ 195933 w 1308856"/>
                <a:gd name="connsiteY5" fmla="*/ 953513 h 2143094"/>
                <a:gd name="connsiteX6" fmla="*/ 0 w 1308856"/>
                <a:gd name="connsiteY6" fmla="*/ 270886 h 2143094"/>
                <a:gd name="connsiteX7" fmla="*/ 385297 w 1308856"/>
                <a:gd name="connsiteY7" fmla="*/ 723966 h 2143094"/>
                <a:gd name="connsiteX8" fmla="*/ 617507 w 1308856"/>
                <a:gd name="connsiteY8" fmla="*/ 260447 h 2143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08856" h="2143094">
                  <a:moveTo>
                    <a:pt x="617507" y="260447"/>
                  </a:moveTo>
                  <a:cubicBezTo>
                    <a:pt x="851766" y="837075"/>
                    <a:pt x="635595" y="553508"/>
                    <a:pt x="849040" y="666365"/>
                  </a:cubicBezTo>
                  <a:cubicBezTo>
                    <a:pt x="1003146" y="264035"/>
                    <a:pt x="860715" y="640233"/>
                    <a:pt x="1110391" y="0"/>
                  </a:cubicBezTo>
                  <a:cubicBezTo>
                    <a:pt x="1308856" y="831905"/>
                    <a:pt x="850184" y="1380724"/>
                    <a:pt x="720080" y="2071086"/>
                  </a:cubicBezTo>
                  <a:lnTo>
                    <a:pt x="432048" y="2143094"/>
                  </a:lnTo>
                  <a:cubicBezTo>
                    <a:pt x="281158" y="1747229"/>
                    <a:pt x="169180" y="1690723"/>
                    <a:pt x="195933" y="953513"/>
                  </a:cubicBezTo>
                  <a:lnTo>
                    <a:pt x="0" y="270886"/>
                  </a:lnTo>
                  <a:cubicBezTo>
                    <a:pt x="128432" y="421913"/>
                    <a:pt x="258387" y="386893"/>
                    <a:pt x="385297" y="723966"/>
                  </a:cubicBezTo>
                  <a:cubicBezTo>
                    <a:pt x="555933" y="542277"/>
                    <a:pt x="617507" y="260447"/>
                    <a:pt x="617507" y="260447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" name="Полилиния 17"/>
            <p:cNvSpPr/>
            <p:nvPr/>
          </p:nvSpPr>
          <p:spPr>
            <a:xfrm rot="15698252" flipV="1">
              <a:off x="4908095" y="2526769"/>
              <a:ext cx="912628" cy="1318672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9" name="Полилиния 18"/>
            <p:cNvSpPr/>
            <p:nvPr/>
          </p:nvSpPr>
          <p:spPr>
            <a:xfrm rot="15698252">
              <a:off x="2325175" y="2639807"/>
              <a:ext cx="807968" cy="1691248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0" name="Полилиния 19"/>
            <p:cNvSpPr/>
            <p:nvPr/>
          </p:nvSpPr>
          <p:spPr>
            <a:xfrm rot="12247540">
              <a:off x="3365471" y="3788941"/>
              <a:ext cx="544213" cy="916816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1" name="Полилиния 20"/>
            <p:cNvSpPr/>
            <p:nvPr/>
          </p:nvSpPr>
          <p:spPr>
            <a:xfrm rot="10800000" flipV="1">
              <a:off x="3779912" y="908720"/>
              <a:ext cx="987957" cy="1607565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grpSp>
          <p:nvGrpSpPr>
            <p:cNvPr id="5" name="Группа 191"/>
            <p:cNvGrpSpPr/>
            <p:nvPr/>
          </p:nvGrpSpPr>
          <p:grpSpPr>
            <a:xfrm>
              <a:off x="3275856" y="2420888"/>
              <a:ext cx="1512168" cy="1512168"/>
              <a:chOff x="3275856" y="2420888"/>
              <a:chExt cx="1512168" cy="1512168"/>
            </a:xfrm>
            <a:effectLst>
              <a:glow rad="63500">
                <a:schemeClr val="accent6">
                  <a:satMod val="175000"/>
                  <a:alpha val="40000"/>
                </a:schemeClr>
              </a:glow>
            </a:effectLst>
          </p:grpSpPr>
          <p:sp>
            <p:nvSpPr>
              <p:cNvPr id="23" name="Овал 22"/>
              <p:cNvSpPr/>
              <p:nvPr/>
            </p:nvSpPr>
            <p:spPr>
              <a:xfrm>
                <a:off x="3275856" y="2420888"/>
                <a:ext cx="1512168" cy="1512168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4" name="Овал 23"/>
              <p:cNvSpPr/>
              <p:nvPr/>
            </p:nvSpPr>
            <p:spPr>
              <a:xfrm>
                <a:off x="3419872" y="2564904"/>
                <a:ext cx="1224136" cy="1224136"/>
              </a:xfrm>
              <a:prstGeom prst="ellipse">
                <a:avLst/>
              </a:prstGeom>
              <a:solidFill>
                <a:srgbClr val="FFFF66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sp>
        <p:nvSpPr>
          <p:cNvPr id="22" name="Облако 21"/>
          <p:cNvSpPr/>
          <p:nvPr/>
        </p:nvSpPr>
        <p:spPr>
          <a:xfrm>
            <a:off x="6286480" y="214290"/>
            <a:ext cx="2857520" cy="1000132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Игровая среда</a:t>
            </a:r>
          </a:p>
        </p:txBody>
      </p:sp>
      <p:pic>
        <p:nvPicPr>
          <p:cNvPr id="1027" name="Picture 3" descr="C:\Documents and Settings\User\Рабочий стол\Презентация\DSCF6842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-15506700" y="-12077700"/>
            <a:ext cx="4800000" cy="3600000"/>
          </a:xfrm>
          <a:prstGeom prst="rect">
            <a:avLst/>
          </a:prstGeom>
          <a:noFill/>
        </p:spPr>
      </p:pic>
      <p:pic>
        <p:nvPicPr>
          <p:cNvPr id="25" name="Рисунок 24" descr="DSCF684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42910" y="1857364"/>
            <a:ext cx="2571736" cy="1928802"/>
          </a:xfrm>
          <a:prstGeom prst="rect">
            <a:avLst/>
          </a:prstGeom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500826" y="1857364"/>
            <a:ext cx="2400000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3786182" y="4214818"/>
            <a:ext cx="2400000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9"/>
          <p:cNvGrpSpPr>
            <a:grpSpLocks/>
          </p:cNvGrpSpPr>
          <p:nvPr/>
        </p:nvGrpSpPr>
        <p:grpSpPr bwMode="auto">
          <a:xfrm>
            <a:off x="7500894" y="0"/>
            <a:ext cx="1643106" cy="1928802"/>
            <a:chOff x="1824929" y="908720"/>
            <a:chExt cx="4261609" cy="4558955"/>
          </a:xfrm>
        </p:grpSpPr>
        <p:sp>
          <p:nvSpPr>
            <p:cNvPr id="8" name="Полилиния 7"/>
            <p:cNvSpPr/>
            <p:nvPr/>
          </p:nvSpPr>
          <p:spPr>
            <a:xfrm rot="20265588">
              <a:off x="2641250" y="984075"/>
              <a:ext cx="1130289" cy="1821071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" name="Полилиния 8"/>
            <p:cNvSpPr/>
            <p:nvPr/>
          </p:nvSpPr>
          <p:spPr>
            <a:xfrm rot="17303418">
              <a:off x="2147258" y="1750201"/>
              <a:ext cx="1038219" cy="1682875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110391"/>
                <a:gd name="connsiteY0" fmla="*/ 146302 h 2143094"/>
                <a:gd name="connsiteX1" fmla="*/ 648072 w 1110391"/>
                <a:gd name="connsiteY1" fmla="*/ 1206990 h 2143094"/>
                <a:gd name="connsiteX2" fmla="*/ 1110391 w 1110391"/>
                <a:gd name="connsiteY2" fmla="*/ 0 h 2143094"/>
                <a:gd name="connsiteX3" fmla="*/ 720080 w 1110391"/>
                <a:gd name="connsiteY3" fmla="*/ 2071086 h 2143094"/>
                <a:gd name="connsiteX4" fmla="*/ 432048 w 1110391"/>
                <a:gd name="connsiteY4" fmla="*/ 2143094 h 2143094"/>
                <a:gd name="connsiteX5" fmla="*/ 0 w 1110391"/>
                <a:gd name="connsiteY5" fmla="*/ 270886 h 2143094"/>
                <a:gd name="connsiteX6" fmla="*/ 432048 w 1110391"/>
                <a:gd name="connsiteY6" fmla="*/ 1206990 h 2143094"/>
                <a:gd name="connsiteX7" fmla="*/ 523488 w 1110391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356609 w 1154197"/>
                <a:gd name="connsiteY0" fmla="*/ 347189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356609 w 1154197"/>
                <a:gd name="connsiteY7" fmla="*/ 347189 h 2143094"/>
                <a:gd name="connsiteX0" fmla="*/ 617507 w 1154197"/>
                <a:gd name="connsiteY0" fmla="*/ 260447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38128 w 1174818"/>
                <a:gd name="connsiteY0" fmla="*/ 260447 h 2143094"/>
                <a:gd name="connsiteX1" fmla="*/ 869661 w 1174818"/>
                <a:gd name="connsiteY1" fmla="*/ 666365 h 2143094"/>
                <a:gd name="connsiteX2" fmla="*/ 1131012 w 1174818"/>
                <a:gd name="connsiteY2" fmla="*/ 0 h 2143094"/>
                <a:gd name="connsiteX3" fmla="*/ 740701 w 1174818"/>
                <a:gd name="connsiteY3" fmla="*/ 2071086 h 2143094"/>
                <a:gd name="connsiteX4" fmla="*/ 452669 w 1174818"/>
                <a:gd name="connsiteY4" fmla="*/ 2143094 h 2143094"/>
                <a:gd name="connsiteX5" fmla="*/ 0 w 1174818"/>
                <a:gd name="connsiteY5" fmla="*/ 955499 h 2143094"/>
                <a:gd name="connsiteX6" fmla="*/ 20621 w 1174818"/>
                <a:gd name="connsiteY6" fmla="*/ 270886 h 2143094"/>
                <a:gd name="connsiteX7" fmla="*/ 405918 w 1174818"/>
                <a:gd name="connsiteY7" fmla="*/ 723966 h 2143094"/>
                <a:gd name="connsiteX8" fmla="*/ 638128 w 1174818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617507 w 1154197"/>
                <a:gd name="connsiteY7" fmla="*/ 260447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356835 w 1154197"/>
                <a:gd name="connsiteY7" fmla="*/ 57376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356835 w 1154197"/>
                <a:gd name="connsiteY7" fmla="*/ 57376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211590 w 1154197"/>
                <a:gd name="connsiteY7" fmla="*/ 491980 h 2143094"/>
                <a:gd name="connsiteX8" fmla="*/ 356835 w 1154197"/>
                <a:gd name="connsiteY8" fmla="*/ 57376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501402 w 1154197"/>
                <a:gd name="connsiteY7" fmla="*/ 492207 h 2143094"/>
                <a:gd name="connsiteX8" fmla="*/ 356835 w 1154197"/>
                <a:gd name="connsiteY8" fmla="*/ 57376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501402 w 1154197"/>
                <a:gd name="connsiteY7" fmla="*/ 492207 h 2143094"/>
                <a:gd name="connsiteX8" fmla="*/ 356835 w 1154197"/>
                <a:gd name="connsiteY8" fmla="*/ 57376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501402 w 1154197"/>
                <a:gd name="connsiteY7" fmla="*/ 492207 h 2143094"/>
                <a:gd name="connsiteX8" fmla="*/ 356835 w 1154197"/>
                <a:gd name="connsiteY8" fmla="*/ 57376 h 2143094"/>
                <a:gd name="connsiteX0" fmla="*/ 356835 w 1318871"/>
                <a:gd name="connsiteY0" fmla="*/ 57376 h 2143094"/>
                <a:gd name="connsiteX1" fmla="*/ 849040 w 1318871"/>
                <a:gd name="connsiteY1" fmla="*/ 666365 h 2143094"/>
                <a:gd name="connsiteX2" fmla="*/ 1110391 w 1318871"/>
                <a:gd name="connsiteY2" fmla="*/ 0 h 2143094"/>
                <a:gd name="connsiteX3" fmla="*/ 720080 w 1318871"/>
                <a:gd name="connsiteY3" fmla="*/ 2071086 h 2143094"/>
                <a:gd name="connsiteX4" fmla="*/ 432048 w 1318871"/>
                <a:gd name="connsiteY4" fmla="*/ 2143094 h 2143094"/>
                <a:gd name="connsiteX5" fmla="*/ 0 w 1318871"/>
                <a:gd name="connsiteY5" fmla="*/ 270886 h 2143094"/>
                <a:gd name="connsiteX6" fmla="*/ 529864 w 1318871"/>
                <a:gd name="connsiteY6" fmla="*/ 1158797 h 2143094"/>
                <a:gd name="connsiteX7" fmla="*/ 501402 w 1318871"/>
                <a:gd name="connsiteY7" fmla="*/ 492207 h 2143094"/>
                <a:gd name="connsiteX8" fmla="*/ 356835 w 1318871"/>
                <a:gd name="connsiteY8" fmla="*/ 57376 h 2143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8871" h="2143094">
                  <a:moveTo>
                    <a:pt x="356835" y="57376"/>
                  </a:moveTo>
                  <a:cubicBezTo>
                    <a:pt x="868016" y="457069"/>
                    <a:pt x="719748" y="585175"/>
                    <a:pt x="849040" y="666365"/>
                  </a:cubicBezTo>
                  <a:cubicBezTo>
                    <a:pt x="1003146" y="264035"/>
                    <a:pt x="849618" y="539396"/>
                    <a:pt x="1110391" y="0"/>
                  </a:cubicBezTo>
                  <a:cubicBezTo>
                    <a:pt x="1318871" y="903229"/>
                    <a:pt x="850184" y="1380724"/>
                    <a:pt x="720080" y="2071086"/>
                  </a:cubicBezTo>
                  <a:lnTo>
                    <a:pt x="432048" y="2143094"/>
                  </a:lnTo>
                  <a:cubicBezTo>
                    <a:pt x="288032" y="1519025"/>
                    <a:pt x="82168" y="1743308"/>
                    <a:pt x="0" y="270886"/>
                  </a:cubicBezTo>
                  <a:cubicBezTo>
                    <a:pt x="145323" y="781621"/>
                    <a:pt x="163104" y="853393"/>
                    <a:pt x="529864" y="1158797"/>
                  </a:cubicBezTo>
                  <a:cubicBezTo>
                    <a:pt x="600873" y="1175323"/>
                    <a:pt x="615245" y="805375"/>
                    <a:pt x="501402" y="492207"/>
                  </a:cubicBezTo>
                  <a:cubicBezTo>
                    <a:pt x="472564" y="308637"/>
                    <a:pt x="286337" y="7989"/>
                    <a:pt x="356835" y="57376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" name="Полилиния 9"/>
            <p:cNvSpPr/>
            <p:nvPr/>
          </p:nvSpPr>
          <p:spPr>
            <a:xfrm rot="3222096" flipH="1">
              <a:off x="4512490" y="1205980"/>
              <a:ext cx="1159625" cy="1988470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110391"/>
                <a:gd name="connsiteY0" fmla="*/ 146302 h 2143094"/>
                <a:gd name="connsiteX1" fmla="*/ 648072 w 1110391"/>
                <a:gd name="connsiteY1" fmla="*/ 1206990 h 2143094"/>
                <a:gd name="connsiteX2" fmla="*/ 1110391 w 1110391"/>
                <a:gd name="connsiteY2" fmla="*/ 0 h 2143094"/>
                <a:gd name="connsiteX3" fmla="*/ 720080 w 1110391"/>
                <a:gd name="connsiteY3" fmla="*/ 2071086 h 2143094"/>
                <a:gd name="connsiteX4" fmla="*/ 432048 w 1110391"/>
                <a:gd name="connsiteY4" fmla="*/ 2143094 h 2143094"/>
                <a:gd name="connsiteX5" fmla="*/ 0 w 1110391"/>
                <a:gd name="connsiteY5" fmla="*/ 270886 h 2143094"/>
                <a:gd name="connsiteX6" fmla="*/ 432048 w 1110391"/>
                <a:gd name="connsiteY6" fmla="*/ 1206990 h 2143094"/>
                <a:gd name="connsiteX7" fmla="*/ 523488 w 1110391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356609 w 1154197"/>
                <a:gd name="connsiteY0" fmla="*/ 347189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356609 w 1154197"/>
                <a:gd name="connsiteY7" fmla="*/ 347189 h 2143094"/>
                <a:gd name="connsiteX0" fmla="*/ 617507 w 1154197"/>
                <a:gd name="connsiteY0" fmla="*/ 260447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38128 w 1174818"/>
                <a:gd name="connsiteY0" fmla="*/ 260447 h 2143094"/>
                <a:gd name="connsiteX1" fmla="*/ 869661 w 1174818"/>
                <a:gd name="connsiteY1" fmla="*/ 666365 h 2143094"/>
                <a:gd name="connsiteX2" fmla="*/ 1131012 w 1174818"/>
                <a:gd name="connsiteY2" fmla="*/ 0 h 2143094"/>
                <a:gd name="connsiteX3" fmla="*/ 740701 w 1174818"/>
                <a:gd name="connsiteY3" fmla="*/ 2071086 h 2143094"/>
                <a:gd name="connsiteX4" fmla="*/ 452669 w 1174818"/>
                <a:gd name="connsiteY4" fmla="*/ 2143094 h 2143094"/>
                <a:gd name="connsiteX5" fmla="*/ 0 w 1174818"/>
                <a:gd name="connsiteY5" fmla="*/ 955499 h 2143094"/>
                <a:gd name="connsiteX6" fmla="*/ 20621 w 1174818"/>
                <a:gd name="connsiteY6" fmla="*/ 270886 h 2143094"/>
                <a:gd name="connsiteX7" fmla="*/ 405918 w 1174818"/>
                <a:gd name="connsiteY7" fmla="*/ 723966 h 2143094"/>
                <a:gd name="connsiteX8" fmla="*/ 638128 w 1174818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52974 w 1154197"/>
                <a:gd name="connsiteY5" fmla="*/ 1132564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309206 w 1154197"/>
                <a:gd name="connsiteY5" fmla="*/ 1171780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84130 w 1220820"/>
                <a:gd name="connsiteY0" fmla="*/ 260447 h 2143094"/>
                <a:gd name="connsiteX1" fmla="*/ 915663 w 1220820"/>
                <a:gd name="connsiteY1" fmla="*/ 666365 h 2143094"/>
                <a:gd name="connsiteX2" fmla="*/ 1177014 w 1220820"/>
                <a:gd name="connsiteY2" fmla="*/ 0 h 2143094"/>
                <a:gd name="connsiteX3" fmla="*/ 786703 w 1220820"/>
                <a:gd name="connsiteY3" fmla="*/ 2071086 h 2143094"/>
                <a:gd name="connsiteX4" fmla="*/ 498671 w 1220820"/>
                <a:gd name="connsiteY4" fmla="*/ 2143094 h 2143094"/>
                <a:gd name="connsiteX5" fmla="*/ 375829 w 1220820"/>
                <a:gd name="connsiteY5" fmla="*/ 1171780 h 2143094"/>
                <a:gd name="connsiteX6" fmla="*/ 66623 w 1220820"/>
                <a:gd name="connsiteY6" fmla="*/ 270886 h 2143094"/>
                <a:gd name="connsiteX7" fmla="*/ 451920 w 1220820"/>
                <a:gd name="connsiteY7" fmla="*/ 723966 h 2143094"/>
                <a:gd name="connsiteX8" fmla="*/ 684130 w 1220820"/>
                <a:gd name="connsiteY8" fmla="*/ 260447 h 2143094"/>
                <a:gd name="connsiteX0" fmla="*/ 684130 w 1220820"/>
                <a:gd name="connsiteY0" fmla="*/ 260447 h 2143094"/>
                <a:gd name="connsiteX1" fmla="*/ 915663 w 1220820"/>
                <a:gd name="connsiteY1" fmla="*/ 666365 h 2143094"/>
                <a:gd name="connsiteX2" fmla="*/ 1177014 w 1220820"/>
                <a:gd name="connsiteY2" fmla="*/ 0 h 2143094"/>
                <a:gd name="connsiteX3" fmla="*/ 786703 w 1220820"/>
                <a:gd name="connsiteY3" fmla="*/ 2071086 h 2143094"/>
                <a:gd name="connsiteX4" fmla="*/ 498671 w 1220820"/>
                <a:gd name="connsiteY4" fmla="*/ 2143094 h 2143094"/>
                <a:gd name="connsiteX5" fmla="*/ 375829 w 1220820"/>
                <a:gd name="connsiteY5" fmla="*/ 1171780 h 2143094"/>
                <a:gd name="connsiteX6" fmla="*/ 66623 w 1220820"/>
                <a:gd name="connsiteY6" fmla="*/ 270886 h 2143094"/>
                <a:gd name="connsiteX7" fmla="*/ 451920 w 1220820"/>
                <a:gd name="connsiteY7" fmla="*/ 723966 h 2143094"/>
                <a:gd name="connsiteX8" fmla="*/ 684130 w 1220820"/>
                <a:gd name="connsiteY8" fmla="*/ 260447 h 2143094"/>
                <a:gd name="connsiteX0" fmla="*/ 684130 w 1220820"/>
                <a:gd name="connsiteY0" fmla="*/ 260447 h 2143094"/>
                <a:gd name="connsiteX1" fmla="*/ 915663 w 1220820"/>
                <a:gd name="connsiteY1" fmla="*/ 666365 h 2143094"/>
                <a:gd name="connsiteX2" fmla="*/ 1177014 w 1220820"/>
                <a:gd name="connsiteY2" fmla="*/ 0 h 2143094"/>
                <a:gd name="connsiteX3" fmla="*/ 786703 w 1220820"/>
                <a:gd name="connsiteY3" fmla="*/ 2071086 h 2143094"/>
                <a:gd name="connsiteX4" fmla="*/ 498671 w 1220820"/>
                <a:gd name="connsiteY4" fmla="*/ 2143094 h 2143094"/>
                <a:gd name="connsiteX5" fmla="*/ 375829 w 1220820"/>
                <a:gd name="connsiteY5" fmla="*/ 1171780 h 2143094"/>
                <a:gd name="connsiteX6" fmla="*/ 66623 w 1220820"/>
                <a:gd name="connsiteY6" fmla="*/ 270886 h 2143094"/>
                <a:gd name="connsiteX7" fmla="*/ 451920 w 1220820"/>
                <a:gd name="connsiteY7" fmla="*/ 723966 h 2143094"/>
                <a:gd name="connsiteX8" fmla="*/ 684130 w 1220820"/>
                <a:gd name="connsiteY8" fmla="*/ 260447 h 2143094"/>
                <a:gd name="connsiteX0" fmla="*/ 483011 w 1220820"/>
                <a:gd name="connsiteY0" fmla="*/ 0 h 2528314"/>
                <a:gd name="connsiteX1" fmla="*/ 915663 w 1220820"/>
                <a:gd name="connsiteY1" fmla="*/ 1051585 h 2528314"/>
                <a:gd name="connsiteX2" fmla="*/ 1177014 w 1220820"/>
                <a:gd name="connsiteY2" fmla="*/ 385220 h 2528314"/>
                <a:gd name="connsiteX3" fmla="*/ 786703 w 1220820"/>
                <a:gd name="connsiteY3" fmla="*/ 2456306 h 2528314"/>
                <a:gd name="connsiteX4" fmla="*/ 498671 w 1220820"/>
                <a:gd name="connsiteY4" fmla="*/ 2528314 h 2528314"/>
                <a:gd name="connsiteX5" fmla="*/ 375829 w 1220820"/>
                <a:gd name="connsiteY5" fmla="*/ 1557000 h 2528314"/>
                <a:gd name="connsiteX6" fmla="*/ 66623 w 1220820"/>
                <a:gd name="connsiteY6" fmla="*/ 656106 h 2528314"/>
                <a:gd name="connsiteX7" fmla="*/ 451920 w 1220820"/>
                <a:gd name="connsiteY7" fmla="*/ 1109186 h 2528314"/>
                <a:gd name="connsiteX8" fmla="*/ 483011 w 1220820"/>
                <a:gd name="connsiteY8" fmla="*/ 0 h 2528314"/>
                <a:gd name="connsiteX0" fmla="*/ 483011 w 1220820"/>
                <a:gd name="connsiteY0" fmla="*/ 0 h 2528314"/>
                <a:gd name="connsiteX1" fmla="*/ 915663 w 1220820"/>
                <a:gd name="connsiteY1" fmla="*/ 1051585 h 2528314"/>
                <a:gd name="connsiteX2" fmla="*/ 1177014 w 1220820"/>
                <a:gd name="connsiteY2" fmla="*/ 385220 h 2528314"/>
                <a:gd name="connsiteX3" fmla="*/ 786703 w 1220820"/>
                <a:gd name="connsiteY3" fmla="*/ 2456306 h 2528314"/>
                <a:gd name="connsiteX4" fmla="*/ 498671 w 1220820"/>
                <a:gd name="connsiteY4" fmla="*/ 2528314 h 2528314"/>
                <a:gd name="connsiteX5" fmla="*/ 375829 w 1220820"/>
                <a:gd name="connsiteY5" fmla="*/ 1557000 h 2528314"/>
                <a:gd name="connsiteX6" fmla="*/ 66623 w 1220820"/>
                <a:gd name="connsiteY6" fmla="*/ 656106 h 2528314"/>
                <a:gd name="connsiteX7" fmla="*/ 451920 w 1220820"/>
                <a:gd name="connsiteY7" fmla="*/ 1109186 h 2528314"/>
                <a:gd name="connsiteX8" fmla="*/ 483011 w 1220820"/>
                <a:gd name="connsiteY8" fmla="*/ 0 h 2528314"/>
                <a:gd name="connsiteX0" fmla="*/ 483011 w 1220820"/>
                <a:gd name="connsiteY0" fmla="*/ 0 h 2528314"/>
                <a:gd name="connsiteX1" fmla="*/ 915663 w 1220820"/>
                <a:gd name="connsiteY1" fmla="*/ 1051585 h 2528314"/>
                <a:gd name="connsiteX2" fmla="*/ 1177014 w 1220820"/>
                <a:gd name="connsiteY2" fmla="*/ 385220 h 2528314"/>
                <a:gd name="connsiteX3" fmla="*/ 786703 w 1220820"/>
                <a:gd name="connsiteY3" fmla="*/ 2456306 h 2528314"/>
                <a:gd name="connsiteX4" fmla="*/ 498671 w 1220820"/>
                <a:gd name="connsiteY4" fmla="*/ 2528314 h 2528314"/>
                <a:gd name="connsiteX5" fmla="*/ 375829 w 1220820"/>
                <a:gd name="connsiteY5" fmla="*/ 1557000 h 2528314"/>
                <a:gd name="connsiteX6" fmla="*/ 66623 w 1220820"/>
                <a:gd name="connsiteY6" fmla="*/ 656106 h 2528314"/>
                <a:gd name="connsiteX7" fmla="*/ 451920 w 1220820"/>
                <a:gd name="connsiteY7" fmla="*/ 1109186 h 2528314"/>
                <a:gd name="connsiteX8" fmla="*/ 483011 w 1220820"/>
                <a:gd name="connsiteY8" fmla="*/ 0 h 2528314"/>
                <a:gd name="connsiteX0" fmla="*/ 483011 w 1220820"/>
                <a:gd name="connsiteY0" fmla="*/ 0 h 2528314"/>
                <a:gd name="connsiteX1" fmla="*/ 915663 w 1220820"/>
                <a:gd name="connsiteY1" fmla="*/ 1051585 h 2528314"/>
                <a:gd name="connsiteX2" fmla="*/ 1177014 w 1220820"/>
                <a:gd name="connsiteY2" fmla="*/ 385220 h 2528314"/>
                <a:gd name="connsiteX3" fmla="*/ 786703 w 1220820"/>
                <a:gd name="connsiteY3" fmla="*/ 2456306 h 2528314"/>
                <a:gd name="connsiteX4" fmla="*/ 498671 w 1220820"/>
                <a:gd name="connsiteY4" fmla="*/ 2528314 h 2528314"/>
                <a:gd name="connsiteX5" fmla="*/ 375829 w 1220820"/>
                <a:gd name="connsiteY5" fmla="*/ 1557000 h 2528314"/>
                <a:gd name="connsiteX6" fmla="*/ 66623 w 1220820"/>
                <a:gd name="connsiteY6" fmla="*/ 656106 h 2528314"/>
                <a:gd name="connsiteX7" fmla="*/ 451920 w 1220820"/>
                <a:gd name="connsiteY7" fmla="*/ 1109186 h 2528314"/>
                <a:gd name="connsiteX8" fmla="*/ 483011 w 1220820"/>
                <a:gd name="connsiteY8" fmla="*/ 0 h 2528314"/>
                <a:gd name="connsiteX0" fmla="*/ 483011 w 1474994"/>
                <a:gd name="connsiteY0" fmla="*/ 0 h 2528314"/>
                <a:gd name="connsiteX1" fmla="*/ 915663 w 1474994"/>
                <a:gd name="connsiteY1" fmla="*/ 1051585 h 2528314"/>
                <a:gd name="connsiteX2" fmla="*/ 1177014 w 1474994"/>
                <a:gd name="connsiteY2" fmla="*/ 385220 h 2528314"/>
                <a:gd name="connsiteX3" fmla="*/ 786703 w 1474994"/>
                <a:gd name="connsiteY3" fmla="*/ 2456306 h 2528314"/>
                <a:gd name="connsiteX4" fmla="*/ 498671 w 1474994"/>
                <a:gd name="connsiteY4" fmla="*/ 2528314 h 2528314"/>
                <a:gd name="connsiteX5" fmla="*/ 375829 w 1474994"/>
                <a:gd name="connsiteY5" fmla="*/ 1557000 h 2528314"/>
                <a:gd name="connsiteX6" fmla="*/ 66623 w 1474994"/>
                <a:gd name="connsiteY6" fmla="*/ 656106 h 2528314"/>
                <a:gd name="connsiteX7" fmla="*/ 451920 w 1474994"/>
                <a:gd name="connsiteY7" fmla="*/ 1109186 h 2528314"/>
                <a:gd name="connsiteX8" fmla="*/ 483011 w 1474994"/>
                <a:gd name="connsiteY8" fmla="*/ 0 h 2528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74994" h="2528314">
                  <a:moveTo>
                    <a:pt x="483011" y="0"/>
                  </a:moveTo>
                  <a:cubicBezTo>
                    <a:pt x="625357" y="671796"/>
                    <a:pt x="629945" y="843074"/>
                    <a:pt x="915663" y="1051585"/>
                  </a:cubicBezTo>
                  <a:cubicBezTo>
                    <a:pt x="1069769" y="649255"/>
                    <a:pt x="1034573" y="860946"/>
                    <a:pt x="1177014" y="385220"/>
                  </a:cubicBezTo>
                  <a:cubicBezTo>
                    <a:pt x="1474994" y="1238823"/>
                    <a:pt x="916807" y="1765944"/>
                    <a:pt x="786703" y="2456306"/>
                  </a:cubicBezTo>
                  <a:lnTo>
                    <a:pt x="498671" y="2528314"/>
                  </a:lnTo>
                  <a:lnTo>
                    <a:pt x="375829" y="1557000"/>
                  </a:lnTo>
                  <a:cubicBezTo>
                    <a:pt x="272760" y="1256702"/>
                    <a:pt x="0" y="1070200"/>
                    <a:pt x="66623" y="656106"/>
                  </a:cubicBezTo>
                  <a:cubicBezTo>
                    <a:pt x="349312" y="1045777"/>
                    <a:pt x="155571" y="909183"/>
                    <a:pt x="451920" y="1109186"/>
                  </a:cubicBezTo>
                  <a:cubicBezTo>
                    <a:pt x="475923" y="941167"/>
                    <a:pt x="483011" y="0"/>
                    <a:pt x="483011" y="0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" name="Полилиния 10"/>
            <p:cNvSpPr/>
            <p:nvPr/>
          </p:nvSpPr>
          <p:spPr>
            <a:xfrm rot="2050810" flipV="1">
              <a:off x="2251927" y="3227967"/>
              <a:ext cx="1126104" cy="1821071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rot="21098252" flipH="1" flipV="1">
              <a:off x="3763167" y="3646604"/>
              <a:ext cx="1130289" cy="1821071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rot="7492493" flipH="1">
              <a:off x="4621335" y="3173568"/>
              <a:ext cx="1025661" cy="1687060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110391"/>
                <a:gd name="connsiteY0" fmla="*/ 146302 h 2143094"/>
                <a:gd name="connsiteX1" fmla="*/ 648072 w 1110391"/>
                <a:gd name="connsiteY1" fmla="*/ 1206990 h 2143094"/>
                <a:gd name="connsiteX2" fmla="*/ 1110391 w 1110391"/>
                <a:gd name="connsiteY2" fmla="*/ 0 h 2143094"/>
                <a:gd name="connsiteX3" fmla="*/ 720080 w 1110391"/>
                <a:gd name="connsiteY3" fmla="*/ 2071086 h 2143094"/>
                <a:gd name="connsiteX4" fmla="*/ 432048 w 1110391"/>
                <a:gd name="connsiteY4" fmla="*/ 2143094 h 2143094"/>
                <a:gd name="connsiteX5" fmla="*/ 0 w 1110391"/>
                <a:gd name="connsiteY5" fmla="*/ 270886 h 2143094"/>
                <a:gd name="connsiteX6" fmla="*/ 432048 w 1110391"/>
                <a:gd name="connsiteY6" fmla="*/ 1206990 h 2143094"/>
                <a:gd name="connsiteX7" fmla="*/ 523488 w 1110391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356609 w 1154197"/>
                <a:gd name="connsiteY0" fmla="*/ 347189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356609 w 1154197"/>
                <a:gd name="connsiteY7" fmla="*/ 347189 h 2143094"/>
                <a:gd name="connsiteX0" fmla="*/ 617507 w 1154197"/>
                <a:gd name="connsiteY0" fmla="*/ 260447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38128 w 1174818"/>
                <a:gd name="connsiteY0" fmla="*/ 260447 h 2143094"/>
                <a:gd name="connsiteX1" fmla="*/ 869661 w 1174818"/>
                <a:gd name="connsiteY1" fmla="*/ 666365 h 2143094"/>
                <a:gd name="connsiteX2" fmla="*/ 1131012 w 1174818"/>
                <a:gd name="connsiteY2" fmla="*/ 0 h 2143094"/>
                <a:gd name="connsiteX3" fmla="*/ 740701 w 1174818"/>
                <a:gd name="connsiteY3" fmla="*/ 2071086 h 2143094"/>
                <a:gd name="connsiteX4" fmla="*/ 452669 w 1174818"/>
                <a:gd name="connsiteY4" fmla="*/ 2143094 h 2143094"/>
                <a:gd name="connsiteX5" fmla="*/ 0 w 1174818"/>
                <a:gd name="connsiteY5" fmla="*/ 955499 h 2143094"/>
                <a:gd name="connsiteX6" fmla="*/ 20621 w 1174818"/>
                <a:gd name="connsiteY6" fmla="*/ 270886 h 2143094"/>
                <a:gd name="connsiteX7" fmla="*/ 405918 w 1174818"/>
                <a:gd name="connsiteY7" fmla="*/ 723966 h 2143094"/>
                <a:gd name="connsiteX8" fmla="*/ 638128 w 1174818"/>
                <a:gd name="connsiteY8" fmla="*/ 260447 h 2143094"/>
                <a:gd name="connsiteX0" fmla="*/ 638128 w 1174818"/>
                <a:gd name="connsiteY0" fmla="*/ 260447 h 2143094"/>
                <a:gd name="connsiteX1" fmla="*/ 869661 w 1174818"/>
                <a:gd name="connsiteY1" fmla="*/ 666365 h 2143094"/>
                <a:gd name="connsiteX2" fmla="*/ 1131012 w 1174818"/>
                <a:gd name="connsiteY2" fmla="*/ 0 h 2143094"/>
                <a:gd name="connsiteX3" fmla="*/ 740701 w 1174818"/>
                <a:gd name="connsiteY3" fmla="*/ 2071086 h 2143094"/>
                <a:gd name="connsiteX4" fmla="*/ 452669 w 1174818"/>
                <a:gd name="connsiteY4" fmla="*/ 2143094 h 2143094"/>
                <a:gd name="connsiteX5" fmla="*/ 0 w 1174818"/>
                <a:gd name="connsiteY5" fmla="*/ 955499 h 2143094"/>
                <a:gd name="connsiteX6" fmla="*/ 20621 w 1174818"/>
                <a:gd name="connsiteY6" fmla="*/ 270886 h 2143094"/>
                <a:gd name="connsiteX7" fmla="*/ 405918 w 1174818"/>
                <a:gd name="connsiteY7" fmla="*/ 723966 h 2143094"/>
                <a:gd name="connsiteX8" fmla="*/ 638128 w 1174818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195933 w 1154197"/>
                <a:gd name="connsiteY5" fmla="*/ 953513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195933 w 1154197"/>
                <a:gd name="connsiteY5" fmla="*/ 953513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195933 w 1154197"/>
                <a:gd name="connsiteY5" fmla="*/ 953513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195933 w 1154197"/>
                <a:gd name="connsiteY5" fmla="*/ 953513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195933 w 1154197"/>
                <a:gd name="connsiteY5" fmla="*/ 953513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308856"/>
                <a:gd name="connsiteY0" fmla="*/ 260447 h 2143094"/>
                <a:gd name="connsiteX1" fmla="*/ 849040 w 1308856"/>
                <a:gd name="connsiteY1" fmla="*/ 666365 h 2143094"/>
                <a:gd name="connsiteX2" fmla="*/ 1110391 w 1308856"/>
                <a:gd name="connsiteY2" fmla="*/ 0 h 2143094"/>
                <a:gd name="connsiteX3" fmla="*/ 720080 w 1308856"/>
                <a:gd name="connsiteY3" fmla="*/ 2071086 h 2143094"/>
                <a:gd name="connsiteX4" fmla="*/ 432048 w 1308856"/>
                <a:gd name="connsiteY4" fmla="*/ 2143094 h 2143094"/>
                <a:gd name="connsiteX5" fmla="*/ 195933 w 1308856"/>
                <a:gd name="connsiteY5" fmla="*/ 953513 h 2143094"/>
                <a:gd name="connsiteX6" fmla="*/ 0 w 1308856"/>
                <a:gd name="connsiteY6" fmla="*/ 270886 h 2143094"/>
                <a:gd name="connsiteX7" fmla="*/ 385297 w 1308856"/>
                <a:gd name="connsiteY7" fmla="*/ 723966 h 2143094"/>
                <a:gd name="connsiteX8" fmla="*/ 617507 w 1308856"/>
                <a:gd name="connsiteY8" fmla="*/ 260447 h 2143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08856" h="2143094">
                  <a:moveTo>
                    <a:pt x="617507" y="260447"/>
                  </a:moveTo>
                  <a:cubicBezTo>
                    <a:pt x="851766" y="837075"/>
                    <a:pt x="635595" y="553508"/>
                    <a:pt x="849040" y="666365"/>
                  </a:cubicBezTo>
                  <a:cubicBezTo>
                    <a:pt x="1003146" y="264035"/>
                    <a:pt x="860715" y="640233"/>
                    <a:pt x="1110391" y="0"/>
                  </a:cubicBezTo>
                  <a:cubicBezTo>
                    <a:pt x="1308856" y="831905"/>
                    <a:pt x="850184" y="1380724"/>
                    <a:pt x="720080" y="2071086"/>
                  </a:cubicBezTo>
                  <a:lnTo>
                    <a:pt x="432048" y="2143094"/>
                  </a:lnTo>
                  <a:cubicBezTo>
                    <a:pt x="281158" y="1747229"/>
                    <a:pt x="169180" y="1690723"/>
                    <a:pt x="195933" y="953513"/>
                  </a:cubicBezTo>
                  <a:lnTo>
                    <a:pt x="0" y="270886"/>
                  </a:lnTo>
                  <a:cubicBezTo>
                    <a:pt x="128432" y="421913"/>
                    <a:pt x="258387" y="386893"/>
                    <a:pt x="385297" y="723966"/>
                  </a:cubicBezTo>
                  <a:cubicBezTo>
                    <a:pt x="555933" y="542277"/>
                    <a:pt x="617507" y="260447"/>
                    <a:pt x="617507" y="260447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" name="Полилиния 13"/>
            <p:cNvSpPr/>
            <p:nvPr/>
          </p:nvSpPr>
          <p:spPr>
            <a:xfrm rot="15698252" flipV="1">
              <a:off x="4908095" y="2526769"/>
              <a:ext cx="912628" cy="1318672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5" name="Полилиния 14"/>
            <p:cNvSpPr/>
            <p:nvPr/>
          </p:nvSpPr>
          <p:spPr>
            <a:xfrm rot="15698252">
              <a:off x="2325175" y="2639807"/>
              <a:ext cx="807968" cy="1691248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" name="Полилиния 15"/>
            <p:cNvSpPr/>
            <p:nvPr/>
          </p:nvSpPr>
          <p:spPr>
            <a:xfrm rot="12247540">
              <a:off x="3365471" y="3788941"/>
              <a:ext cx="544213" cy="916816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" name="Полилиния 16"/>
            <p:cNvSpPr/>
            <p:nvPr/>
          </p:nvSpPr>
          <p:spPr>
            <a:xfrm rot="10800000" flipV="1">
              <a:off x="3779912" y="908720"/>
              <a:ext cx="987957" cy="1607565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grpSp>
          <p:nvGrpSpPr>
            <p:cNvPr id="3" name="Группа 191"/>
            <p:cNvGrpSpPr/>
            <p:nvPr/>
          </p:nvGrpSpPr>
          <p:grpSpPr>
            <a:xfrm>
              <a:off x="3275856" y="2420888"/>
              <a:ext cx="1512168" cy="1512168"/>
              <a:chOff x="3275856" y="2420888"/>
              <a:chExt cx="1512168" cy="1512168"/>
            </a:xfrm>
            <a:effectLst>
              <a:glow rad="63500">
                <a:schemeClr val="accent6">
                  <a:satMod val="175000"/>
                  <a:alpha val="40000"/>
                </a:schemeClr>
              </a:glow>
            </a:effectLst>
          </p:grpSpPr>
          <p:sp>
            <p:nvSpPr>
              <p:cNvPr id="19" name="Овал 18"/>
              <p:cNvSpPr/>
              <p:nvPr/>
            </p:nvSpPr>
            <p:spPr>
              <a:xfrm>
                <a:off x="3275856" y="2420888"/>
                <a:ext cx="1512168" cy="1512168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0" name="Овал 19"/>
              <p:cNvSpPr/>
              <p:nvPr/>
            </p:nvSpPr>
            <p:spPr>
              <a:xfrm>
                <a:off x="3419872" y="2564904"/>
                <a:ext cx="1224136" cy="1224136"/>
              </a:xfrm>
              <a:prstGeom prst="ellipse">
                <a:avLst/>
              </a:prstGeom>
              <a:solidFill>
                <a:srgbClr val="FFFF66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sp>
        <p:nvSpPr>
          <p:cNvPr id="21" name="Облако 20"/>
          <p:cNvSpPr/>
          <p:nvPr/>
        </p:nvSpPr>
        <p:spPr>
          <a:xfrm>
            <a:off x="214282" y="142852"/>
            <a:ext cx="2857520" cy="1000132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игре развивается речь ребенка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57158" y="2571744"/>
            <a:ext cx="2700000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15074" y="2643182"/>
            <a:ext cx="2700000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428992" y="1142984"/>
            <a:ext cx="2400000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9"/>
          <p:cNvGrpSpPr>
            <a:grpSpLocks/>
          </p:cNvGrpSpPr>
          <p:nvPr/>
        </p:nvGrpSpPr>
        <p:grpSpPr bwMode="auto">
          <a:xfrm>
            <a:off x="4786314" y="0"/>
            <a:ext cx="1643106" cy="1928802"/>
            <a:chOff x="1824929" y="908720"/>
            <a:chExt cx="4261609" cy="4558955"/>
          </a:xfrm>
        </p:grpSpPr>
        <p:sp>
          <p:nvSpPr>
            <p:cNvPr id="11" name="Полилиния 10"/>
            <p:cNvSpPr/>
            <p:nvPr/>
          </p:nvSpPr>
          <p:spPr>
            <a:xfrm rot="20265588">
              <a:off x="2641250" y="984075"/>
              <a:ext cx="1130289" cy="1821071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rot="17303418">
              <a:off x="2147258" y="1750201"/>
              <a:ext cx="1038219" cy="1682875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110391"/>
                <a:gd name="connsiteY0" fmla="*/ 146302 h 2143094"/>
                <a:gd name="connsiteX1" fmla="*/ 648072 w 1110391"/>
                <a:gd name="connsiteY1" fmla="*/ 1206990 h 2143094"/>
                <a:gd name="connsiteX2" fmla="*/ 1110391 w 1110391"/>
                <a:gd name="connsiteY2" fmla="*/ 0 h 2143094"/>
                <a:gd name="connsiteX3" fmla="*/ 720080 w 1110391"/>
                <a:gd name="connsiteY3" fmla="*/ 2071086 h 2143094"/>
                <a:gd name="connsiteX4" fmla="*/ 432048 w 1110391"/>
                <a:gd name="connsiteY4" fmla="*/ 2143094 h 2143094"/>
                <a:gd name="connsiteX5" fmla="*/ 0 w 1110391"/>
                <a:gd name="connsiteY5" fmla="*/ 270886 h 2143094"/>
                <a:gd name="connsiteX6" fmla="*/ 432048 w 1110391"/>
                <a:gd name="connsiteY6" fmla="*/ 1206990 h 2143094"/>
                <a:gd name="connsiteX7" fmla="*/ 523488 w 1110391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356609 w 1154197"/>
                <a:gd name="connsiteY0" fmla="*/ 347189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356609 w 1154197"/>
                <a:gd name="connsiteY7" fmla="*/ 347189 h 2143094"/>
                <a:gd name="connsiteX0" fmla="*/ 617507 w 1154197"/>
                <a:gd name="connsiteY0" fmla="*/ 260447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38128 w 1174818"/>
                <a:gd name="connsiteY0" fmla="*/ 260447 h 2143094"/>
                <a:gd name="connsiteX1" fmla="*/ 869661 w 1174818"/>
                <a:gd name="connsiteY1" fmla="*/ 666365 h 2143094"/>
                <a:gd name="connsiteX2" fmla="*/ 1131012 w 1174818"/>
                <a:gd name="connsiteY2" fmla="*/ 0 h 2143094"/>
                <a:gd name="connsiteX3" fmla="*/ 740701 w 1174818"/>
                <a:gd name="connsiteY3" fmla="*/ 2071086 h 2143094"/>
                <a:gd name="connsiteX4" fmla="*/ 452669 w 1174818"/>
                <a:gd name="connsiteY4" fmla="*/ 2143094 h 2143094"/>
                <a:gd name="connsiteX5" fmla="*/ 0 w 1174818"/>
                <a:gd name="connsiteY5" fmla="*/ 955499 h 2143094"/>
                <a:gd name="connsiteX6" fmla="*/ 20621 w 1174818"/>
                <a:gd name="connsiteY6" fmla="*/ 270886 h 2143094"/>
                <a:gd name="connsiteX7" fmla="*/ 405918 w 1174818"/>
                <a:gd name="connsiteY7" fmla="*/ 723966 h 2143094"/>
                <a:gd name="connsiteX8" fmla="*/ 638128 w 1174818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617507 w 1154197"/>
                <a:gd name="connsiteY7" fmla="*/ 260447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356835 w 1154197"/>
                <a:gd name="connsiteY7" fmla="*/ 57376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356835 w 1154197"/>
                <a:gd name="connsiteY7" fmla="*/ 57376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211590 w 1154197"/>
                <a:gd name="connsiteY7" fmla="*/ 491980 h 2143094"/>
                <a:gd name="connsiteX8" fmla="*/ 356835 w 1154197"/>
                <a:gd name="connsiteY8" fmla="*/ 57376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501402 w 1154197"/>
                <a:gd name="connsiteY7" fmla="*/ 492207 h 2143094"/>
                <a:gd name="connsiteX8" fmla="*/ 356835 w 1154197"/>
                <a:gd name="connsiteY8" fmla="*/ 57376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501402 w 1154197"/>
                <a:gd name="connsiteY7" fmla="*/ 492207 h 2143094"/>
                <a:gd name="connsiteX8" fmla="*/ 356835 w 1154197"/>
                <a:gd name="connsiteY8" fmla="*/ 57376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501402 w 1154197"/>
                <a:gd name="connsiteY7" fmla="*/ 492207 h 2143094"/>
                <a:gd name="connsiteX8" fmla="*/ 356835 w 1154197"/>
                <a:gd name="connsiteY8" fmla="*/ 57376 h 2143094"/>
                <a:gd name="connsiteX0" fmla="*/ 356835 w 1318871"/>
                <a:gd name="connsiteY0" fmla="*/ 57376 h 2143094"/>
                <a:gd name="connsiteX1" fmla="*/ 849040 w 1318871"/>
                <a:gd name="connsiteY1" fmla="*/ 666365 h 2143094"/>
                <a:gd name="connsiteX2" fmla="*/ 1110391 w 1318871"/>
                <a:gd name="connsiteY2" fmla="*/ 0 h 2143094"/>
                <a:gd name="connsiteX3" fmla="*/ 720080 w 1318871"/>
                <a:gd name="connsiteY3" fmla="*/ 2071086 h 2143094"/>
                <a:gd name="connsiteX4" fmla="*/ 432048 w 1318871"/>
                <a:gd name="connsiteY4" fmla="*/ 2143094 h 2143094"/>
                <a:gd name="connsiteX5" fmla="*/ 0 w 1318871"/>
                <a:gd name="connsiteY5" fmla="*/ 270886 h 2143094"/>
                <a:gd name="connsiteX6" fmla="*/ 529864 w 1318871"/>
                <a:gd name="connsiteY6" fmla="*/ 1158797 h 2143094"/>
                <a:gd name="connsiteX7" fmla="*/ 501402 w 1318871"/>
                <a:gd name="connsiteY7" fmla="*/ 492207 h 2143094"/>
                <a:gd name="connsiteX8" fmla="*/ 356835 w 1318871"/>
                <a:gd name="connsiteY8" fmla="*/ 57376 h 2143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8871" h="2143094">
                  <a:moveTo>
                    <a:pt x="356835" y="57376"/>
                  </a:moveTo>
                  <a:cubicBezTo>
                    <a:pt x="868016" y="457069"/>
                    <a:pt x="719748" y="585175"/>
                    <a:pt x="849040" y="666365"/>
                  </a:cubicBezTo>
                  <a:cubicBezTo>
                    <a:pt x="1003146" y="264035"/>
                    <a:pt x="849618" y="539396"/>
                    <a:pt x="1110391" y="0"/>
                  </a:cubicBezTo>
                  <a:cubicBezTo>
                    <a:pt x="1318871" y="903229"/>
                    <a:pt x="850184" y="1380724"/>
                    <a:pt x="720080" y="2071086"/>
                  </a:cubicBezTo>
                  <a:lnTo>
                    <a:pt x="432048" y="2143094"/>
                  </a:lnTo>
                  <a:cubicBezTo>
                    <a:pt x="288032" y="1519025"/>
                    <a:pt x="82168" y="1743308"/>
                    <a:pt x="0" y="270886"/>
                  </a:cubicBezTo>
                  <a:cubicBezTo>
                    <a:pt x="145323" y="781621"/>
                    <a:pt x="163104" y="853393"/>
                    <a:pt x="529864" y="1158797"/>
                  </a:cubicBezTo>
                  <a:cubicBezTo>
                    <a:pt x="600873" y="1175323"/>
                    <a:pt x="615245" y="805375"/>
                    <a:pt x="501402" y="492207"/>
                  </a:cubicBezTo>
                  <a:cubicBezTo>
                    <a:pt x="472564" y="308637"/>
                    <a:pt x="286337" y="7989"/>
                    <a:pt x="356835" y="57376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rot="3222096" flipH="1">
              <a:off x="4512490" y="1205980"/>
              <a:ext cx="1159625" cy="1988470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110391"/>
                <a:gd name="connsiteY0" fmla="*/ 146302 h 2143094"/>
                <a:gd name="connsiteX1" fmla="*/ 648072 w 1110391"/>
                <a:gd name="connsiteY1" fmla="*/ 1206990 h 2143094"/>
                <a:gd name="connsiteX2" fmla="*/ 1110391 w 1110391"/>
                <a:gd name="connsiteY2" fmla="*/ 0 h 2143094"/>
                <a:gd name="connsiteX3" fmla="*/ 720080 w 1110391"/>
                <a:gd name="connsiteY3" fmla="*/ 2071086 h 2143094"/>
                <a:gd name="connsiteX4" fmla="*/ 432048 w 1110391"/>
                <a:gd name="connsiteY4" fmla="*/ 2143094 h 2143094"/>
                <a:gd name="connsiteX5" fmla="*/ 0 w 1110391"/>
                <a:gd name="connsiteY5" fmla="*/ 270886 h 2143094"/>
                <a:gd name="connsiteX6" fmla="*/ 432048 w 1110391"/>
                <a:gd name="connsiteY6" fmla="*/ 1206990 h 2143094"/>
                <a:gd name="connsiteX7" fmla="*/ 523488 w 1110391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356609 w 1154197"/>
                <a:gd name="connsiteY0" fmla="*/ 347189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356609 w 1154197"/>
                <a:gd name="connsiteY7" fmla="*/ 347189 h 2143094"/>
                <a:gd name="connsiteX0" fmla="*/ 617507 w 1154197"/>
                <a:gd name="connsiteY0" fmla="*/ 260447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38128 w 1174818"/>
                <a:gd name="connsiteY0" fmla="*/ 260447 h 2143094"/>
                <a:gd name="connsiteX1" fmla="*/ 869661 w 1174818"/>
                <a:gd name="connsiteY1" fmla="*/ 666365 h 2143094"/>
                <a:gd name="connsiteX2" fmla="*/ 1131012 w 1174818"/>
                <a:gd name="connsiteY2" fmla="*/ 0 h 2143094"/>
                <a:gd name="connsiteX3" fmla="*/ 740701 w 1174818"/>
                <a:gd name="connsiteY3" fmla="*/ 2071086 h 2143094"/>
                <a:gd name="connsiteX4" fmla="*/ 452669 w 1174818"/>
                <a:gd name="connsiteY4" fmla="*/ 2143094 h 2143094"/>
                <a:gd name="connsiteX5" fmla="*/ 0 w 1174818"/>
                <a:gd name="connsiteY5" fmla="*/ 955499 h 2143094"/>
                <a:gd name="connsiteX6" fmla="*/ 20621 w 1174818"/>
                <a:gd name="connsiteY6" fmla="*/ 270886 h 2143094"/>
                <a:gd name="connsiteX7" fmla="*/ 405918 w 1174818"/>
                <a:gd name="connsiteY7" fmla="*/ 723966 h 2143094"/>
                <a:gd name="connsiteX8" fmla="*/ 638128 w 1174818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52974 w 1154197"/>
                <a:gd name="connsiteY5" fmla="*/ 1132564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309206 w 1154197"/>
                <a:gd name="connsiteY5" fmla="*/ 1171780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84130 w 1220820"/>
                <a:gd name="connsiteY0" fmla="*/ 260447 h 2143094"/>
                <a:gd name="connsiteX1" fmla="*/ 915663 w 1220820"/>
                <a:gd name="connsiteY1" fmla="*/ 666365 h 2143094"/>
                <a:gd name="connsiteX2" fmla="*/ 1177014 w 1220820"/>
                <a:gd name="connsiteY2" fmla="*/ 0 h 2143094"/>
                <a:gd name="connsiteX3" fmla="*/ 786703 w 1220820"/>
                <a:gd name="connsiteY3" fmla="*/ 2071086 h 2143094"/>
                <a:gd name="connsiteX4" fmla="*/ 498671 w 1220820"/>
                <a:gd name="connsiteY4" fmla="*/ 2143094 h 2143094"/>
                <a:gd name="connsiteX5" fmla="*/ 375829 w 1220820"/>
                <a:gd name="connsiteY5" fmla="*/ 1171780 h 2143094"/>
                <a:gd name="connsiteX6" fmla="*/ 66623 w 1220820"/>
                <a:gd name="connsiteY6" fmla="*/ 270886 h 2143094"/>
                <a:gd name="connsiteX7" fmla="*/ 451920 w 1220820"/>
                <a:gd name="connsiteY7" fmla="*/ 723966 h 2143094"/>
                <a:gd name="connsiteX8" fmla="*/ 684130 w 1220820"/>
                <a:gd name="connsiteY8" fmla="*/ 260447 h 2143094"/>
                <a:gd name="connsiteX0" fmla="*/ 684130 w 1220820"/>
                <a:gd name="connsiteY0" fmla="*/ 260447 h 2143094"/>
                <a:gd name="connsiteX1" fmla="*/ 915663 w 1220820"/>
                <a:gd name="connsiteY1" fmla="*/ 666365 h 2143094"/>
                <a:gd name="connsiteX2" fmla="*/ 1177014 w 1220820"/>
                <a:gd name="connsiteY2" fmla="*/ 0 h 2143094"/>
                <a:gd name="connsiteX3" fmla="*/ 786703 w 1220820"/>
                <a:gd name="connsiteY3" fmla="*/ 2071086 h 2143094"/>
                <a:gd name="connsiteX4" fmla="*/ 498671 w 1220820"/>
                <a:gd name="connsiteY4" fmla="*/ 2143094 h 2143094"/>
                <a:gd name="connsiteX5" fmla="*/ 375829 w 1220820"/>
                <a:gd name="connsiteY5" fmla="*/ 1171780 h 2143094"/>
                <a:gd name="connsiteX6" fmla="*/ 66623 w 1220820"/>
                <a:gd name="connsiteY6" fmla="*/ 270886 h 2143094"/>
                <a:gd name="connsiteX7" fmla="*/ 451920 w 1220820"/>
                <a:gd name="connsiteY7" fmla="*/ 723966 h 2143094"/>
                <a:gd name="connsiteX8" fmla="*/ 684130 w 1220820"/>
                <a:gd name="connsiteY8" fmla="*/ 260447 h 2143094"/>
                <a:gd name="connsiteX0" fmla="*/ 684130 w 1220820"/>
                <a:gd name="connsiteY0" fmla="*/ 260447 h 2143094"/>
                <a:gd name="connsiteX1" fmla="*/ 915663 w 1220820"/>
                <a:gd name="connsiteY1" fmla="*/ 666365 h 2143094"/>
                <a:gd name="connsiteX2" fmla="*/ 1177014 w 1220820"/>
                <a:gd name="connsiteY2" fmla="*/ 0 h 2143094"/>
                <a:gd name="connsiteX3" fmla="*/ 786703 w 1220820"/>
                <a:gd name="connsiteY3" fmla="*/ 2071086 h 2143094"/>
                <a:gd name="connsiteX4" fmla="*/ 498671 w 1220820"/>
                <a:gd name="connsiteY4" fmla="*/ 2143094 h 2143094"/>
                <a:gd name="connsiteX5" fmla="*/ 375829 w 1220820"/>
                <a:gd name="connsiteY5" fmla="*/ 1171780 h 2143094"/>
                <a:gd name="connsiteX6" fmla="*/ 66623 w 1220820"/>
                <a:gd name="connsiteY6" fmla="*/ 270886 h 2143094"/>
                <a:gd name="connsiteX7" fmla="*/ 451920 w 1220820"/>
                <a:gd name="connsiteY7" fmla="*/ 723966 h 2143094"/>
                <a:gd name="connsiteX8" fmla="*/ 684130 w 1220820"/>
                <a:gd name="connsiteY8" fmla="*/ 260447 h 2143094"/>
                <a:gd name="connsiteX0" fmla="*/ 483011 w 1220820"/>
                <a:gd name="connsiteY0" fmla="*/ 0 h 2528314"/>
                <a:gd name="connsiteX1" fmla="*/ 915663 w 1220820"/>
                <a:gd name="connsiteY1" fmla="*/ 1051585 h 2528314"/>
                <a:gd name="connsiteX2" fmla="*/ 1177014 w 1220820"/>
                <a:gd name="connsiteY2" fmla="*/ 385220 h 2528314"/>
                <a:gd name="connsiteX3" fmla="*/ 786703 w 1220820"/>
                <a:gd name="connsiteY3" fmla="*/ 2456306 h 2528314"/>
                <a:gd name="connsiteX4" fmla="*/ 498671 w 1220820"/>
                <a:gd name="connsiteY4" fmla="*/ 2528314 h 2528314"/>
                <a:gd name="connsiteX5" fmla="*/ 375829 w 1220820"/>
                <a:gd name="connsiteY5" fmla="*/ 1557000 h 2528314"/>
                <a:gd name="connsiteX6" fmla="*/ 66623 w 1220820"/>
                <a:gd name="connsiteY6" fmla="*/ 656106 h 2528314"/>
                <a:gd name="connsiteX7" fmla="*/ 451920 w 1220820"/>
                <a:gd name="connsiteY7" fmla="*/ 1109186 h 2528314"/>
                <a:gd name="connsiteX8" fmla="*/ 483011 w 1220820"/>
                <a:gd name="connsiteY8" fmla="*/ 0 h 2528314"/>
                <a:gd name="connsiteX0" fmla="*/ 483011 w 1220820"/>
                <a:gd name="connsiteY0" fmla="*/ 0 h 2528314"/>
                <a:gd name="connsiteX1" fmla="*/ 915663 w 1220820"/>
                <a:gd name="connsiteY1" fmla="*/ 1051585 h 2528314"/>
                <a:gd name="connsiteX2" fmla="*/ 1177014 w 1220820"/>
                <a:gd name="connsiteY2" fmla="*/ 385220 h 2528314"/>
                <a:gd name="connsiteX3" fmla="*/ 786703 w 1220820"/>
                <a:gd name="connsiteY3" fmla="*/ 2456306 h 2528314"/>
                <a:gd name="connsiteX4" fmla="*/ 498671 w 1220820"/>
                <a:gd name="connsiteY4" fmla="*/ 2528314 h 2528314"/>
                <a:gd name="connsiteX5" fmla="*/ 375829 w 1220820"/>
                <a:gd name="connsiteY5" fmla="*/ 1557000 h 2528314"/>
                <a:gd name="connsiteX6" fmla="*/ 66623 w 1220820"/>
                <a:gd name="connsiteY6" fmla="*/ 656106 h 2528314"/>
                <a:gd name="connsiteX7" fmla="*/ 451920 w 1220820"/>
                <a:gd name="connsiteY7" fmla="*/ 1109186 h 2528314"/>
                <a:gd name="connsiteX8" fmla="*/ 483011 w 1220820"/>
                <a:gd name="connsiteY8" fmla="*/ 0 h 2528314"/>
                <a:gd name="connsiteX0" fmla="*/ 483011 w 1220820"/>
                <a:gd name="connsiteY0" fmla="*/ 0 h 2528314"/>
                <a:gd name="connsiteX1" fmla="*/ 915663 w 1220820"/>
                <a:gd name="connsiteY1" fmla="*/ 1051585 h 2528314"/>
                <a:gd name="connsiteX2" fmla="*/ 1177014 w 1220820"/>
                <a:gd name="connsiteY2" fmla="*/ 385220 h 2528314"/>
                <a:gd name="connsiteX3" fmla="*/ 786703 w 1220820"/>
                <a:gd name="connsiteY3" fmla="*/ 2456306 h 2528314"/>
                <a:gd name="connsiteX4" fmla="*/ 498671 w 1220820"/>
                <a:gd name="connsiteY4" fmla="*/ 2528314 h 2528314"/>
                <a:gd name="connsiteX5" fmla="*/ 375829 w 1220820"/>
                <a:gd name="connsiteY5" fmla="*/ 1557000 h 2528314"/>
                <a:gd name="connsiteX6" fmla="*/ 66623 w 1220820"/>
                <a:gd name="connsiteY6" fmla="*/ 656106 h 2528314"/>
                <a:gd name="connsiteX7" fmla="*/ 451920 w 1220820"/>
                <a:gd name="connsiteY7" fmla="*/ 1109186 h 2528314"/>
                <a:gd name="connsiteX8" fmla="*/ 483011 w 1220820"/>
                <a:gd name="connsiteY8" fmla="*/ 0 h 2528314"/>
                <a:gd name="connsiteX0" fmla="*/ 483011 w 1220820"/>
                <a:gd name="connsiteY0" fmla="*/ 0 h 2528314"/>
                <a:gd name="connsiteX1" fmla="*/ 915663 w 1220820"/>
                <a:gd name="connsiteY1" fmla="*/ 1051585 h 2528314"/>
                <a:gd name="connsiteX2" fmla="*/ 1177014 w 1220820"/>
                <a:gd name="connsiteY2" fmla="*/ 385220 h 2528314"/>
                <a:gd name="connsiteX3" fmla="*/ 786703 w 1220820"/>
                <a:gd name="connsiteY3" fmla="*/ 2456306 h 2528314"/>
                <a:gd name="connsiteX4" fmla="*/ 498671 w 1220820"/>
                <a:gd name="connsiteY4" fmla="*/ 2528314 h 2528314"/>
                <a:gd name="connsiteX5" fmla="*/ 375829 w 1220820"/>
                <a:gd name="connsiteY5" fmla="*/ 1557000 h 2528314"/>
                <a:gd name="connsiteX6" fmla="*/ 66623 w 1220820"/>
                <a:gd name="connsiteY6" fmla="*/ 656106 h 2528314"/>
                <a:gd name="connsiteX7" fmla="*/ 451920 w 1220820"/>
                <a:gd name="connsiteY7" fmla="*/ 1109186 h 2528314"/>
                <a:gd name="connsiteX8" fmla="*/ 483011 w 1220820"/>
                <a:gd name="connsiteY8" fmla="*/ 0 h 2528314"/>
                <a:gd name="connsiteX0" fmla="*/ 483011 w 1474994"/>
                <a:gd name="connsiteY0" fmla="*/ 0 h 2528314"/>
                <a:gd name="connsiteX1" fmla="*/ 915663 w 1474994"/>
                <a:gd name="connsiteY1" fmla="*/ 1051585 h 2528314"/>
                <a:gd name="connsiteX2" fmla="*/ 1177014 w 1474994"/>
                <a:gd name="connsiteY2" fmla="*/ 385220 h 2528314"/>
                <a:gd name="connsiteX3" fmla="*/ 786703 w 1474994"/>
                <a:gd name="connsiteY3" fmla="*/ 2456306 h 2528314"/>
                <a:gd name="connsiteX4" fmla="*/ 498671 w 1474994"/>
                <a:gd name="connsiteY4" fmla="*/ 2528314 h 2528314"/>
                <a:gd name="connsiteX5" fmla="*/ 375829 w 1474994"/>
                <a:gd name="connsiteY5" fmla="*/ 1557000 h 2528314"/>
                <a:gd name="connsiteX6" fmla="*/ 66623 w 1474994"/>
                <a:gd name="connsiteY6" fmla="*/ 656106 h 2528314"/>
                <a:gd name="connsiteX7" fmla="*/ 451920 w 1474994"/>
                <a:gd name="connsiteY7" fmla="*/ 1109186 h 2528314"/>
                <a:gd name="connsiteX8" fmla="*/ 483011 w 1474994"/>
                <a:gd name="connsiteY8" fmla="*/ 0 h 2528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74994" h="2528314">
                  <a:moveTo>
                    <a:pt x="483011" y="0"/>
                  </a:moveTo>
                  <a:cubicBezTo>
                    <a:pt x="625357" y="671796"/>
                    <a:pt x="629945" y="843074"/>
                    <a:pt x="915663" y="1051585"/>
                  </a:cubicBezTo>
                  <a:cubicBezTo>
                    <a:pt x="1069769" y="649255"/>
                    <a:pt x="1034573" y="860946"/>
                    <a:pt x="1177014" y="385220"/>
                  </a:cubicBezTo>
                  <a:cubicBezTo>
                    <a:pt x="1474994" y="1238823"/>
                    <a:pt x="916807" y="1765944"/>
                    <a:pt x="786703" y="2456306"/>
                  </a:cubicBezTo>
                  <a:lnTo>
                    <a:pt x="498671" y="2528314"/>
                  </a:lnTo>
                  <a:lnTo>
                    <a:pt x="375829" y="1557000"/>
                  </a:lnTo>
                  <a:cubicBezTo>
                    <a:pt x="272760" y="1256702"/>
                    <a:pt x="0" y="1070200"/>
                    <a:pt x="66623" y="656106"/>
                  </a:cubicBezTo>
                  <a:cubicBezTo>
                    <a:pt x="349312" y="1045777"/>
                    <a:pt x="155571" y="909183"/>
                    <a:pt x="451920" y="1109186"/>
                  </a:cubicBezTo>
                  <a:cubicBezTo>
                    <a:pt x="475923" y="941167"/>
                    <a:pt x="483011" y="0"/>
                    <a:pt x="483011" y="0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" name="Полилиния 13"/>
            <p:cNvSpPr/>
            <p:nvPr/>
          </p:nvSpPr>
          <p:spPr>
            <a:xfrm rot="2050810" flipV="1">
              <a:off x="2251927" y="3227967"/>
              <a:ext cx="1126104" cy="1821071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5" name="Полилиния 14"/>
            <p:cNvSpPr/>
            <p:nvPr/>
          </p:nvSpPr>
          <p:spPr>
            <a:xfrm rot="21098252" flipH="1" flipV="1">
              <a:off x="3763167" y="3646604"/>
              <a:ext cx="1130289" cy="1821071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" name="Полилиния 15"/>
            <p:cNvSpPr/>
            <p:nvPr/>
          </p:nvSpPr>
          <p:spPr>
            <a:xfrm rot="7492493" flipH="1">
              <a:off x="4621335" y="3173568"/>
              <a:ext cx="1025661" cy="1687060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110391"/>
                <a:gd name="connsiteY0" fmla="*/ 146302 h 2143094"/>
                <a:gd name="connsiteX1" fmla="*/ 648072 w 1110391"/>
                <a:gd name="connsiteY1" fmla="*/ 1206990 h 2143094"/>
                <a:gd name="connsiteX2" fmla="*/ 1110391 w 1110391"/>
                <a:gd name="connsiteY2" fmla="*/ 0 h 2143094"/>
                <a:gd name="connsiteX3" fmla="*/ 720080 w 1110391"/>
                <a:gd name="connsiteY3" fmla="*/ 2071086 h 2143094"/>
                <a:gd name="connsiteX4" fmla="*/ 432048 w 1110391"/>
                <a:gd name="connsiteY4" fmla="*/ 2143094 h 2143094"/>
                <a:gd name="connsiteX5" fmla="*/ 0 w 1110391"/>
                <a:gd name="connsiteY5" fmla="*/ 270886 h 2143094"/>
                <a:gd name="connsiteX6" fmla="*/ 432048 w 1110391"/>
                <a:gd name="connsiteY6" fmla="*/ 1206990 h 2143094"/>
                <a:gd name="connsiteX7" fmla="*/ 523488 w 1110391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356609 w 1154197"/>
                <a:gd name="connsiteY0" fmla="*/ 347189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356609 w 1154197"/>
                <a:gd name="connsiteY7" fmla="*/ 347189 h 2143094"/>
                <a:gd name="connsiteX0" fmla="*/ 617507 w 1154197"/>
                <a:gd name="connsiteY0" fmla="*/ 260447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38128 w 1174818"/>
                <a:gd name="connsiteY0" fmla="*/ 260447 h 2143094"/>
                <a:gd name="connsiteX1" fmla="*/ 869661 w 1174818"/>
                <a:gd name="connsiteY1" fmla="*/ 666365 h 2143094"/>
                <a:gd name="connsiteX2" fmla="*/ 1131012 w 1174818"/>
                <a:gd name="connsiteY2" fmla="*/ 0 h 2143094"/>
                <a:gd name="connsiteX3" fmla="*/ 740701 w 1174818"/>
                <a:gd name="connsiteY3" fmla="*/ 2071086 h 2143094"/>
                <a:gd name="connsiteX4" fmla="*/ 452669 w 1174818"/>
                <a:gd name="connsiteY4" fmla="*/ 2143094 h 2143094"/>
                <a:gd name="connsiteX5" fmla="*/ 0 w 1174818"/>
                <a:gd name="connsiteY5" fmla="*/ 955499 h 2143094"/>
                <a:gd name="connsiteX6" fmla="*/ 20621 w 1174818"/>
                <a:gd name="connsiteY6" fmla="*/ 270886 h 2143094"/>
                <a:gd name="connsiteX7" fmla="*/ 405918 w 1174818"/>
                <a:gd name="connsiteY7" fmla="*/ 723966 h 2143094"/>
                <a:gd name="connsiteX8" fmla="*/ 638128 w 1174818"/>
                <a:gd name="connsiteY8" fmla="*/ 260447 h 2143094"/>
                <a:gd name="connsiteX0" fmla="*/ 638128 w 1174818"/>
                <a:gd name="connsiteY0" fmla="*/ 260447 h 2143094"/>
                <a:gd name="connsiteX1" fmla="*/ 869661 w 1174818"/>
                <a:gd name="connsiteY1" fmla="*/ 666365 h 2143094"/>
                <a:gd name="connsiteX2" fmla="*/ 1131012 w 1174818"/>
                <a:gd name="connsiteY2" fmla="*/ 0 h 2143094"/>
                <a:gd name="connsiteX3" fmla="*/ 740701 w 1174818"/>
                <a:gd name="connsiteY3" fmla="*/ 2071086 h 2143094"/>
                <a:gd name="connsiteX4" fmla="*/ 452669 w 1174818"/>
                <a:gd name="connsiteY4" fmla="*/ 2143094 h 2143094"/>
                <a:gd name="connsiteX5" fmla="*/ 0 w 1174818"/>
                <a:gd name="connsiteY5" fmla="*/ 955499 h 2143094"/>
                <a:gd name="connsiteX6" fmla="*/ 20621 w 1174818"/>
                <a:gd name="connsiteY6" fmla="*/ 270886 h 2143094"/>
                <a:gd name="connsiteX7" fmla="*/ 405918 w 1174818"/>
                <a:gd name="connsiteY7" fmla="*/ 723966 h 2143094"/>
                <a:gd name="connsiteX8" fmla="*/ 638128 w 1174818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195933 w 1154197"/>
                <a:gd name="connsiteY5" fmla="*/ 953513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195933 w 1154197"/>
                <a:gd name="connsiteY5" fmla="*/ 953513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195933 w 1154197"/>
                <a:gd name="connsiteY5" fmla="*/ 953513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195933 w 1154197"/>
                <a:gd name="connsiteY5" fmla="*/ 953513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195933 w 1154197"/>
                <a:gd name="connsiteY5" fmla="*/ 953513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308856"/>
                <a:gd name="connsiteY0" fmla="*/ 260447 h 2143094"/>
                <a:gd name="connsiteX1" fmla="*/ 849040 w 1308856"/>
                <a:gd name="connsiteY1" fmla="*/ 666365 h 2143094"/>
                <a:gd name="connsiteX2" fmla="*/ 1110391 w 1308856"/>
                <a:gd name="connsiteY2" fmla="*/ 0 h 2143094"/>
                <a:gd name="connsiteX3" fmla="*/ 720080 w 1308856"/>
                <a:gd name="connsiteY3" fmla="*/ 2071086 h 2143094"/>
                <a:gd name="connsiteX4" fmla="*/ 432048 w 1308856"/>
                <a:gd name="connsiteY4" fmla="*/ 2143094 h 2143094"/>
                <a:gd name="connsiteX5" fmla="*/ 195933 w 1308856"/>
                <a:gd name="connsiteY5" fmla="*/ 953513 h 2143094"/>
                <a:gd name="connsiteX6" fmla="*/ 0 w 1308856"/>
                <a:gd name="connsiteY6" fmla="*/ 270886 h 2143094"/>
                <a:gd name="connsiteX7" fmla="*/ 385297 w 1308856"/>
                <a:gd name="connsiteY7" fmla="*/ 723966 h 2143094"/>
                <a:gd name="connsiteX8" fmla="*/ 617507 w 1308856"/>
                <a:gd name="connsiteY8" fmla="*/ 260447 h 2143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08856" h="2143094">
                  <a:moveTo>
                    <a:pt x="617507" y="260447"/>
                  </a:moveTo>
                  <a:cubicBezTo>
                    <a:pt x="851766" y="837075"/>
                    <a:pt x="635595" y="553508"/>
                    <a:pt x="849040" y="666365"/>
                  </a:cubicBezTo>
                  <a:cubicBezTo>
                    <a:pt x="1003146" y="264035"/>
                    <a:pt x="860715" y="640233"/>
                    <a:pt x="1110391" y="0"/>
                  </a:cubicBezTo>
                  <a:cubicBezTo>
                    <a:pt x="1308856" y="831905"/>
                    <a:pt x="850184" y="1380724"/>
                    <a:pt x="720080" y="2071086"/>
                  </a:cubicBezTo>
                  <a:lnTo>
                    <a:pt x="432048" y="2143094"/>
                  </a:lnTo>
                  <a:cubicBezTo>
                    <a:pt x="281158" y="1747229"/>
                    <a:pt x="169180" y="1690723"/>
                    <a:pt x="195933" y="953513"/>
                  </a:cubicBezTo>
                  <a:lnTo>
                    <a:pt x="0" y="270886"/>
                  </a:lnTo>
                  <a:cubicBezTo>
                    <a:pt x="128432" y="421913"/>
                    <a:pt x="258387" y="386893"/>
                    <a:pt x="385297" y="723966"/>
                  </a:cubicBezTo>
                  <a:cubicBezTo>
                    <a:pt x="555933" y="542277"/>
                    <a:pt x="617507" y="260447"/>
                    <a:pt x="617507" y="260447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7" name="Полилиния 16"/>
            <p:cNvSpPr/>
            <p:nvPr/>
          </p:nvSpPr>
          <p:spPr>
            <a:xfrm rot="15698252" flipV="1">
              <a:off x="4908095" y="2526769"/>
              <a:ext cx="912628" cy="1318672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8" name="Полилиния 17"/>
            <p:cNvSpPr/>
            <p:nvPr/>
          </p:nvSpPr>
          <p:spPr>
            <a:xfrm rot="15698252">
              <a:off x="2325175" y="2639807"/>
              <a:ext cx="807968" cy="1691248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9" name="Полилиния 18"/>
            <p:cNvSpPr/>
            <p:nvPr/>
          </p:nvSpPr>
          <p:spPr>
            <a:xfrm rot="12247540">
              <a:off x="3365471" y="3788941"/>
              <a:ext cx="544213" cy="916816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0" name="Полилиния 19"/>
            <p:cNvSpPr/>
            <p:nvPr/>
          </p:nvSpPr>
          <p:spPr>
            <a:xfrm rot="10800000" flipV="1">
              <a:off x="3779912" y="908720"/>
              <a:ext cx="987957" cy="1607565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grpSp>
          <p:nvGrpSpPr>
            <p:cNvPr id="4" name="Группа 191"/>
            <p:cNvGrpSpPr/>
            <p:nvPr/>
          </p:nvGrpSpPr>
          <p:grpSpPr>
            <a:xfrm>
              <a:off x="3275856" y="2420888"/>
              <a:ext cx="1512168" cy="1512168"/>
              <a:chOff x="3275856" y="2420888"/>
              <a:chExt cx="1512168" cy="1512168"/>
            </a:xfrm>
            <a:effectLst>
              <a:glow rad="63500">
                <a:schemeClr val="accent6">
                  <a:satMod val="175000"/>
                  <a:alpha val="40000"/>
                </a:schemeClr>
              </a:glow>
            </a:effectLst>
          </p:grpSpPr>
          <p:sp>
            <p:nvSpPr>
              <p:cNvPr id="22" name="Овал 21"/>
              <p:cNvSpPr/>
              <p:nvPr/>
            </p:nvSpPr>
            <p:spPr>
              <a:xfrm>
                <a:off x="3275856" y="2420888"/>
                <a:ext cx="1512168" cy="1512168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23" name="Овал 22"/>
              <p:cNvSpPr/>
              <p:nvPr/>
            </p:nvSpPr>
            <p:spPr>
              <a:xfrm>
                <a:off x="3419872" y="2564904"/>
                <a:ext cx="1224136" cy="1224136"/>
              </a:xfrm>
              <a:prstGeom prst="ellipse">
                <a:avLst/>
              </a:prstGeom>
              <a:solidFill>
                <a:srgbClr val="FFFF66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sp>
        <p:nvSpPr>
          <p:cNvPr id="24" name="Облако 23"/>
          <p:cNvSpPr/>
          <p:nvPr/>
        </p:nvSpPr>
        <p:spPr>
          <a:xfrm>
            <a:off x="214282" y="142852"/>
            <a:ext cx="2857520" cy="1000132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Дидактические игры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34" y="1785926"/>
            <a:ext cx="2400000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215074" y="1714488"/>
            <a:ext cx="2400000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143240" y="4572008"/>
            <a:ext cx="2400000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071938" y="5429250"/>
            <a:ext cx="4429125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ru-RU" b="1" dirty="0" smtClean="0">
                <a:solidFill>
                  <a:schemeClr val="accent5">
                    <a:lumMod val="50000"/>
                  </a:schemeClr>
                </a:solidFill>
              </a:rPr>
              <a:t>.</a:t>
            </a:r>
            <a:endParaRPr lang="ru-RU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grpSp>
        <p:nvGrpSpPr>
          <p:cNvPr id="5" name="Группа 9"/>
          <p:cNvGrpSpPr>
            <a:grpSpLocks/>
          </p:cNvGrpSpPr>
          <p:nvPr/>
        </p:nvGrpSpPr>
        <p:grpSpPr bwMode="auto">
          <a:xfrm>
            <a:off x="285720" y="0"/>
            <a:ext cx="1643106" cy="1928802"/>
            <a:chOff x="1824929" y="908720"/>
            <a:chExt cx="4261609" cy="4558955"/>
          </a:xfrm>
        </p:grpSpPr>
        <p:sp>
          <p:nvSpPr>
            <p:cNvPr id="6" name="Полилиния 5"/>
            <p:cNvSpPr/>
            <p:nvPr/>
          </p:nvSpPr>
          <p:spPr>
            <a:xfrm rot="20265588">
              <a:off x="2641250" y="984075"/>
              <a:ext cx="1130289" cy="1821071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Полилиния 6"/>
            <p:cNvSpPr/>
            <p:nvPr/>
          </p:nvSpPr>
          <p:spPr>
            <a:xfrm rot="17303418">
              <a:off x="2147258" y="1750201"/>
              <a:ext cx="1038219" cy="1682875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110391"/>
                <a:gd name="connsiteY0" fmla="*/ 146302 h 2143094"/>
                <a:gd name="connsiteX1" fmla="*/ 648072 w 1110391"/>
                <a:gd name="connsiteY1" fmla="*/ 1206990 h 2143094"/>
                <a:gd name="connsiteX2" fmla="*/ 1110391 w 1110391"/>
                <a:gd name="connsiteY2" fmla="*/ 0 h 2143094"/>
                <a:gd name="connsiteX3" fmla="*/ 720080 w 1110391"/>
                <a:gd name="connsiteY3" fmla="*/ 2071086 h 2143094"/>
                <a:gd name="connsiteX4" fmla="*/ 432048 w 1110391"/>
                <a:gd name="connsiteY4" fmla="*/ 2143094 h 2143094"/>
                <a:gd name="connsiteX5" fmla="*/ 0 w 1110391"/>
                <a:gd name="connsiteY5" fmla="*/ 270886 h 2143094"/>
                <a:gd name="connsiteX6" fmla="*/ 432048 w 1110391"/>
                <a:gd name="connsiteY6" fmla="*/ 1206990 h 2143094"/>
                <a:gd name="connsiteX7" fmla="*/ 523488 w 1110391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356609 w 1154197"/>
                <a:gd name="connsiteY0" fmla="*/ 347189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356609 w 1154197"/>
                <a:gd name="connsiteY7" fmla="*/ 347189 h 2143094"/>
                <a:gd name="connsiteX0" fmla="*/ 617507 w 1154197"/>
                <a:gd name="connsiteY0" fmla="*/ 260447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38128 w 1174818"/>
                <a:gd name="connsiteY0" fmla="*/ 260447 h 2143094"/>
                <a:gd name="connsiteX1" fmla="*/ 869661 w 1174818"/>
                <a:gd name="connsiteY1" fmla="*/ 666365 h 2143094"/>
                <a:gd name="connsiteX2" fmla="*/ 1131012 w 1174818"/>
                <a:gd name="connsiteY2" fmla="*/ 0 h 2143094"/>
                <a:gd name="connsiteX3" fmla="*/ 740701 w 1174818"/>
                <a:gd name="connsiteY3" fmla="*/ 2071086 h 2143094"/>
                <a:gd name="connsiteX4" fmla="*/ 452669 w 1174818"/>
                <a:gd name="connsiteY4" fmla="*/ 2143094 h 2143094"/>
                <a:gd name="connsiteX5" fmla="*/ 0 w 1174818"/>
                <a:gd name="connsiteY5" fmla="*/ 955499 h 2143094"/>
                <a:gd name="connsiteX6" fmla="*/ 20621 w 1174818"/>
                <a:gd name="connsiteY6" fmla="*/ 270886 h 2143094"/>
                <a:gd name="connsiteX7" fmla="*/ 405918 w 1174818"/>
                <a:gd name="connsiteY7" fmla="*/ 723966 h 2143094"/>
                <a:gd name="connsiteX8" fmla="*/ 638128 w 1174818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617507 w 1154197"/>
                <a:gd name="connsiteY7" fmla="*/ 260447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356835 w 1154197"/>
                <a:gd name="connsiteY7" fmla="*/ 57376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356835 w 1154197"/>
                <a:gd name="connsiteY7" fmla="*/ 57376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211590 w 1154197"/>
                <a:gd name="connsiteY7" fmla="*/ 491980 h 2143094"/>
                <a:gd name="connsiteX8" fmla="*/ 356835 w 1154197"/>
                <a:gd name="connsiteY8" fmla="*/ 57376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501402 w 1154197"/>
                <a:gd name="connsiteY7" fmla="*/ 492207 h 2143094"/>
                <a:gd name="connsiteX8" fmla="*/ 356835 w 1154197"/>
                <a:gd name="connsiteY8" fmla="*/ 57376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501402 w 1154197"/>
                <a:gd name="connsiteY7" fmla="*/ 492207 h 2143094"/>
                <a:gd name="connsiteX8" fmla="*/ 356835 w 1154197"/>
                <a:gd name="connsiteY8" fmla="*/ 57376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501402 w 1154197"/>
                <a:gd name="connsiteY7" fmla="*/ 492207 h 2143094"/>
                <a:gd name="connsiteX8" fmla="*/ 356835 w 1154197"/>
                <a:gd name="connsiteY8" fmla="*/ 57376 h 2143094"/>
                <a:gd name="connsiteX0" fmla="*/ 356835 w 1318871"/>
                <a:gd name="connsiteY0" fmla="*/ 57376 h 2143094"/>
                <a:gd name="connsiteX1" fmla="*/ 849040 w 1318871"/>
                <a:gd name="connsiteY1" fmla="*/ 666365 h 2143094"/>
                <a:gd name="connsiteX2" fmla="*/ 1110391 w 1318871"/>
                <a:gd name="connsiteY2" fmla="*/ 0 h 2143094"/>
                <a:gd name="connsiteX3" fmla="*/ 720080 w 1318871"/>
                <a:gd name="connsiteY3" fmla="*/ 2071086 h 2143094"/>
                <a:gd name="connsiteX4" fmla="*/ 432048 w 1318871"/>
                <a:gd name="connsiteY4" fmla="*/ 2143094 h 2143094"/>
                <a:gd name="connsiteX5" fmla="*/ 0 w 1318871"/>
                <a:gd name="connsiteY5" fmla="*/ 270886 h 2143094"/>
                <a:gd name="connsiteX6" fmla="*/ 529864 w 1318871"/>
                <a:gd name="connsiteY6" fmla="*/ 1158797 h 2143094"/>
                <a:gd name="connsiteX7" fmla="*/ 501402 w 1318871"/>
                <a:gd name="connsiteY7" fmla="*/ 492207 h 2143094"/>
                <a:gd name="connsiteX8" fmla="*/ 356835 w 1318871"/>
                <a:gd name="connsiteY8" fmla="*/ 57376 h 2143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8871" h="2143094">
                  <a:moveTo>
                    <a:pt x="356835" y="57376"/>
                  </a:moveTo>
                  <a:cubicBezTo>
                    <a:pt x="868016" y="457069"/>
                    <a:pt x="719748" y="585175"/>
                    <a:pt x="849040" y="666365"/>
                  </a:cubicBezTo>
                  <a:cubicBezTo>
                    <a:pt x="1003146" y="264035"/>
                    <a:pt x="849618" y="539396"/>
                    <a:pt x="1110391" y="0"/>
                  </a:cubicBezTo>
                  <a:cubicBezTo>
                    <a:pt x="1318871" y="903229"/>
                    <a:pt x="850184" y="1380724"/>
                    <a:pt x="720080" y="2071086"/>
                  </a:cubicBezTo>
                  <a:lnTo>
                    <a:pt x="432048" y="2143094"/>
                  </a:lnTo>
                  <a:cubicBezTo>
                    <a:pt x="288032" y="1519025"/>
                    <a:pt x="82168" y="1743308"/>
                    <a:pt x="0" y="270886"/>
                  </a:cubicBezTo>
                  <a:cubicBezTo>
                    <a:pt x="145323" y="781621"/>
                    <a:pt x="163104" y="853393"/>
                    <a:pt x="529864" y="1158797"/>
                  </a:cubicBezTo>
                  <a:cubicBezTo>
                    <a:pt x="600873" y="1175323"/>
                    <a:pt x="615245" y="805375"/>
                    <a:pt x="501402" y="492207"/>
                  </a:cubicBezTo>
                  <a:cubicBezTo>
                    <a:pt x="472564" y="308637"/>
                    <a:pt x="286337" y="7989"/>
                    <a:pt x="356835" y="57376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" name="Полилиния 8"/>
            <p:cNvSpPr/>
            <p:nvPr/>
          </p:nvSpPr>
          <p:spPr>
            <a:xfrm rot="3222096" flipH="1">
              <a:off x="4512490" y="1205980"/>
              <a:ext cx="1159625" cy="1988470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110391"/>
                <a:gd name="connsiteY0" fmla="*/ 146302 h 2143094"/>
                <a:gd name="connsiteX1" fmla="*/ 648072 w 1110391"/>
                <a:gd name="connsiteY1" fmla="*/ 1206990 h 2143094"/>
                <a:gd name="connsiteX2" fmla="*/ 1110391 w 1110391"/>
                <a:gd name="connsiteY2" fmla="*/ 0 h 2143094"/>
                <a:gd name="connsiteX3" fmla="*/ 720080 w 1110391"/>
                <a:gd name="connsiteY3" fmla="*/ 2071086 h 2143094"/>
                <a:gd name="connsiteX4" fmla="*/ 432048 w 1110391"/>
                <a:gd name="connsiteY4" fmla="*/ 2143094 h 2143094"/>
                <a:gd name="connsiteX5" fmla="*/ 0 w 1110391"/>
                <a:gd name="connsiteY5" fmla="*/ 270886 h 2143094"/>
                <a:gd name="connsiteX6" fmla="*/ 432048 w 1110391"/>
                <a:gd name="connsiteY6" fmla="*/ 1206990 h 2143094"/>
                <a:gd name="connsiteX7" fmla="*/ 523488 w 1110391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356609 w 1154197"/>
                <a:gd name="connsiteY0" fmla="*/ 347189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356609 w 1154197"/>
                <a:gd name="connsiteY7" fmla="*/ 347189 h 2143094"/>
                <a:gd name="connsiteX0" fmla="*/ 617507 w 1154197"/>
                <a:gd name="connsiteY0" fmla="*/ 260447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38128 w 1174818"/>
                <a:gd name="connsiteY0" fmla="*/ 260447 h 2143094"/>
                <a:gd name="connsiteX1" fmla="*/ 869661 w 1174818"/>
                <a:gd name="connsiteY1" fmla="*/ 666365 h 2143094"/>
                <a:gd name="connsiteX2" fmla="*/ 1131012 w 1174818"/>
                <a:gd name="connsiteY2" fmla="*/ 0 h 2143094"/>
                <a:gd name="connsiteX3" fmla="*/ 740701 w 1174818"/>
                <a:gd name="connsiteY3" fmla="*/ 2071086 h 2143094"/>
                <a:gd name="connsiteX4" fmla="*/ 452669 w 1174818"/>
                <a:gd name="connsiteY4" fmla="*/ 2143094 h 2143094"/>
                <a:gd name="connsiteX5" fmla="*/ 0 w 1174818"/>
                <a:gd name="connsiteY5" fmla="*/ 955499 h 2143094"/>
                <a:gd name="connsiteX6" fmla="*/ 20621 w 1174818"/>
                <a:gd name="connsiteY6" fmla="*/ 270886 h 2143094"/>
                <a:gd name="connsiteX7" fmla="*/ 405918 w 1174818"/>
                <a:gd name="connsiteY7" fmla="*/ 723966 h 2143094"/>
                <a:gd name="connsiteX8" fmla="*/ 638128 w 1174818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52974 w 1154197"/>
                <a:gd name="connsiteY5" fmla="*/ 1132564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309206 w 1154197"/>
                <a:gd name="connsiteY5" fmla="*/ 1171780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84130 w 1220820"/>
                <a:gd name="connsiteY0" fmla="*/ 260447 h 2143094"/>
                <a:gd name="connsiteX1" fmla="*/ 915663 w 1220820"/>
                <a:gd name="connsiteY1" fmla="*/ 666365 h 2143094"/>
                <a:gd name="connsiteX2" fmla="*/ 1177014 w 1220820"/>
                <a:gd name="connsiteY2" fmla="*/ 0 h 2143094"/>
                <a:gd name="connsiteX3" fmla="*/ 786703 w 1220820"/>
                <a:gd name="connsiteY3" fmla="*/ 2071086 h 2143094"/>
                <a:gd name="connsiteX4" fmla="*/ 498671 w 1220820"/>
                <a:gd name="connsiteY4" fmla="*/ 2143094 h 2143094"/>
                <a:gd name="connsiteX5" fmla="*/ 375829 w 1220820"/>
                <a:gd name="connsiteY5" fmla="*/ 1171780 h 2143094"/>
                <a:gd name="connsiteX6" fmla="*/ 66623 w 1220820"/>
                <a:gd name="connsiteY6" fmla="*/ 270886 h 2143094"/>
                <a:gd name="connsiteX7" fmla="*/ 451920 w 1220820"/>
                <a:gd name="connsiteY7" fmla="*/ 723966 h 2143094"/>
                <a:gd name="connsiteX8" fmla="*/ 684130 w 1220820"/>
                <a:gd name="connsiteY8" fmla="*/ 260447 h 2143094"/>
                <a:gd name="connsiteX0" fmla="*/ 684130 w 1220820"/>
                <a:gd name="connsiteY0" fmla="*/ 260447 h 2143094"/>
                <a:gd name="connsiteX1" fmla="*/ 915663 w 1220820"/>
                <a:gd name="connsiteY1" fmla="*/ 666365 h 2143094"/>
                <a:gd name="connsiteX2" fmla="*/ 1177014 w 1220820"/>
                <a:gd name="connsiteY2" fmla="*/ 0 h 2143094"/>
                <a:gd name="connsiteX3" fmla="*/ 786703 w 1220820"/>
                <a:gd name="connsiteY3" fmla="*/ 2071086 h 2143094"/>
                <a:gd name="connsiteX4" fmla="*/ 498671 w 1220820"/>
                <a:gd name="connsiteY4" fmla="*/ 2143094 h 2143094"/>
                <a:gd name="connsiteX5" fmla="*/ 375829 w 1220820"/>
                <a:gd name="connsiteY5" fmla="*/ 1171780 h 2143094"/>
                <a:gd name="connsiteX6" fmla="*/ 66623 w 1220820"/>
                <a:gd name="connsiteY6" fmla="*/ 270886 h 2143094"/>
                <a:gd name="connsiteX7" fmla="*/ 451920 w 1220820"/>
                <a:gd name="connsiteY7" fmla="*/ 723966 h 2143094"/>
                <a:gd name="connsiteX8" fmla="*/ 684130 w 1220820"/>
                <a:gd name="connsiteY8" fmla="*/ 260447 h 2143094"/>
                <a:gd name="connsiteX0" fmla="*/ 684130 w 1220820"/>
                <a:gd name="connsiteY0" fmla="*/ 260447 h 2143094"/>
                <a:gd name="connsiteX1" fmla="*/ 915663 w 1220820"/>
                <a:gd name="connsiteY1" fmla="*/ 666365 h 2143094"/>
                <a:gd name="connsiteX2" fmla="*/ 1177014 w 1220820"/>
                <a:gd name="connsiteY2" fmla="*/ 0 h 2143094"/>
                <a:gd name="connsiteX3" fmla="*/ 786703 w 1220820"/>
                <a:gd name="connsiteY3" fmla="*/ 2071086 h 2143094"/>
                <a:gd name="connsiteX4" fmla="*/ 498671 w 1220820"/>
                <a:gd name="connsiteY4" fmla="*/ 2143094 h 2143094"/>
                <a:gd name="connsiteX5" fmla="*/ 375829 w 1220820"/>
                <a:gd name="connsiteY5" fmla="*/ 1171780 h 2143094"/>
                <a:gd name="connsiteX6" fmla="*/ 66623 w 1220820"/>
                <a:gd name="connsiteY6" fmla="*/ 270886 h 2143094"/>
                <a:gd name="connsiteX7" fmla="*/ 451920 w 1220820"/>
                <a:gd name="connsiteY7" fmla="*/ 723966 h 2143094"/>
                <a:gd name="connsiteX8" fmla="*/ 684130 w 1220820"/>
                <a:gd name="connsiteY8" fmla="*/ 260447 h 2143094"/>
                <a:gd name="connsiteX0" fmla="*/ 483011 w 1220820"/>
                <a:gd name="connsiteY0" fmla="*/ 0 h 2528314"/>
                <a:gd name="connsiteX1" fmla="*/ 915663 w 1220820"/>
                <a:gd name="connsiteY1" fmla="*/ 1051585 h 2528314"/>
                <a:gd name="connsiteX2" fmla="*/ 1177014 w 1220820"/>
                <a:gd name="connsiteY2" fmla="*/ 385220 h 2528314"/>
                <a:gd name="connsiteX3" fmla="*/ 786703 w 1220820"/>
                <a:gd name="connsiteY3" fmla="*/ 2456306 h 2528314"/>
                <a:gd name="connsiteX4" fmla="*/ 498671 w 1220820"/>
                <a:gd name="connsiteY4" fmla="*/ 2528314 h 2528314"/>
                <a:gd name="connsiteX5" fmla="*/ 375829 w 1220820"/>
                <a:gd name="connsiteY5" fmla="*/ 1557000 h 2528314"/>
                <a:gd name="connsiteX6" fmla="*/ 66623 w 1220820"/>
                <a:gd name="connsiteY6" fmla="*/ 656106 h 2528314"/>
                <a:gd name="connsiteX7" fmla="*/ 451920 w 1220820"/>
                <a:gd name="connsiteY7" fmla="*/ 1109186 h 2528314"/>
                <a:gd name="connsiteX8" fmla="*/ 483011 w 1220820"/>
                <a:gd name="connsiteY8" fmla="*/ 0 h 2528314"/>
                <a:gd name="connsiteX0" fmla="*/ 483011 w 1220820"/>
                <a:gd name="connsiteY0" fmla="*/ 0 h 2528314"/>
                <a:gd name="connsiteX1" fmla="*/ 915663 w 1220820"/>
                <a:gd name="connsiteY1" fmla="*/ 1051585 h 2528314"/>
                <a:gd name="connsiteX2" fmla="*/ 1177014 w 1220820"/>
                <a:gd name="connsiteY2" fmla="*/ 385220 h 2528314"/>
                <a:gd name="connsiteX3" fmla="*/ 786703 w 1220820"/>
                <a:gd name="connsiteY3" fmla="*/ 2456306 h 2528314"/>
                <a:gd name="connsiteX4" fmla="*/ 498671 w 1220820"/>
                <a:gd name="connsiteY4" fmla="*/ 2528314 h 2528314"/>
                <a:gd name="connsiteX5" fmla="*/ 375829 w 1220820"/>
                <a:gd name="connsiteY5" fmla="*/ 1557000 h 2528314"/>
                <a:gd name="connsiteX6" fmla="*/ 66623 w 1220820"/>
                <a:gd name="connsiteY6" fmla="*/ 656106 h 2528314"/>
                <a:gd name="connsiteX7" fmla="*/ 451920 w 1220820"/>
                <a:gd name="connsiteY7" fmla="*/ 1109186 h 2528314"/>
                <a:gd name="connsiteX8" fmla="*/ 483011 w 1220820"/>
                <a:gd name="connsiteY8" fmla="*/ 0 h 2528314"/>
                <a:gd name="connsiteX0" fmla="*/ 483011 w 1220820"/>
                <a:gd name="connsiteY0" fmla="*/ 0 h 2528314"/>
                <a:gd name="connsiteX1" fmla="*/ 915663 w 1220820"/>
                <a:gd name="connsiteY1" fmla="*/ 1051585 h 2528314"/>
                <a:gd name="connsiteX2" fmla="*/ 1177014 w 1220820"/>
                <a:gd name="connsiteY2" fmla="*/ 385220 h 2528314"/>
                <a:gd name="connsiteX3" fmla="*/ 786703 w 1220820"/>
                <a:gd name="connsiteY3" fmla="*/ 2456306 h 2528314"/>
                <a:gd name="connsiteX4" fmla="*/ 498671 w 1220820"/>
                <a:gd name="connsiteY4" fmla="*/ 2528314 h 2528314"/>
                <a:gd name="connsiteX5" fmla="*/ 375829 w 1220820"/>
                <a:gd name="connsiteY5" fmla="*/ 1557000 h 2528314"/>
                <a:gd name="connsiteX6" fmla="*/ 66623 w 1220820"/>
                <a:gd name="connsiteY6" fmla="*/ 656106 h 2528314"/>
                <a:gd name="connsiteX7" fmla="*/ 451920 w 1220820"/>
                <a:gd name="connsiteY7" fmla="*/ 1109186 h 2528314"/>
                <a:gd name="connsiteX8" fmla="*/ 483011 w 1220820"/>
                <a:gd name="connsiteY8" fmla="*/ 0 h 2528314"/>
                <a:gd name="connsiteX0" fmla="*/ 483011 w 1220820"/>
                <a:gd name="connsiteY0" fmla="*/ 0 h 2528314"/>
                <a:gd name="connsiteX1" fmla="*/ 915663 w 1220820"/>
                <a:gd name="connsiteY1" fmla="*/ 1051585 h 2528314"/>
                <a:gd name="connsiteX2" fmla="*/ 1177014 w 1220820"/>
                <a:gd name="connsiteY2" fmla="*/ 385220 h 2528314"/>
                <a:gd name="connsiteX3" fmla="*/ 786703 w 1220820"/>
                <a:gd name="connsiteY3" fmla="*/ 2456306 h 2528314"/>
                <a:gd name="connsiteX4" fmla="*/ 498671 w 1220820"/>
                <a:gd name="connsiteY4" fmla="*/ 2528314 h 2528314"/>
                <a:gd name="connsiteX5" fmla="*/ 375829 w 1220820"/>
                <a:gd name="connsiteY5" fmla="*/ 1557000 h 2528314"/>
                <a:gd name="connsiteX6" fmla="*/ 66623 w 1220820"/>
                <a:gd name="connsiteY6" fmla="*/ 656106 h 2528314"/>
                <a:gd name="connsiteX7" fmla="*/ 451920 w 1220820"/>
                <a:gd name="connsiteY7" fmla="*/ 1109186 h 2528314"/>
                <a:gd name="connsiteX8" fmla="*/ 483011 w 1220820"/>
                <a:gd name="connsiteY8" fmla="*/ 0 h 2528314"/>
                <a:gd name="connsiteX0" fmla="*/ 483011 w 1474994"/>
                <a:gd name="connsiteY0" fmla="*/ 0 h 2528314"/>
                <a:gd name="connsiteX1" fmla="*/ 915663 w 1474994"/>
                <a:gd name="connsiteY1" fmla="*/ 1051585 h 2528314"/>
                <a:gd name="connsiteX2" fmla="*/ 1177014 w 1474994"/>
                <a:gd name="connsiteY2" fmla="*/ 385220 h 2528314"/>
                <a:gd name="connsiteX3" fmla="*/ 786703 w 1474994"/>
                <a:gd name="connsiteY3" fmla="*/ 2456306 h 2528314"/>
                <a:gd name="connsiteX4" fmla="*/ 498671 w 1474994"/>
                <a:gd name="connsiteY4" fmla="*/ 2528314 h 2528314"/>
                <a:gd name="connsiteX5" fmla="*/ 375829 w 1474994"/>
                <a:gd name="connsiteY5" fmla="*/ 1557000 h 2528314"/>
                <a:gd name="connsiteX6" fmla="*/ 66623 w 1474994"/>
                <a:gd name="connsiteY6" fmla="*/ 656106 h 2528314"/>
                <a:gd name="connsiteX7" fmla="*/ 451920 w 1474994"/>
                <a:gd name="connsiteY7" fmla="*/ 1109186 h 2528314"/>
                <a:gd name="connsiteX8" fmla="*/ 483011 w 1474994"/>
                <a:gd name="connsiteY8" fmla="*/ 0 h 2528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74994" h="2528314">
                  <a:moveTo>
                    <a:pt x="483011" y="0"/>
                  </a:moveTo>
                  <a:cubicBezTo>
                    <a:pt x="625357" y="671796"/>
                    <a:pt x="629945" y="843074"/>
                    <a:pt x="915663" y="1051585"/>
                  </a:cubicBezTo>
                  <a:cubicBezTo>
                    <a:pt x="1069769" y="649255"/>
                    <a:pt x="1034573" y="860946"/>
                    <a:pt x="1177014" y="385220"/>
                  </a:cubicBezTo>
                  <a:cubicBezTo>
                    <a:pt x="1474994" y="1238823"/>
                    <a:pt x="916807" y="1765944"/>
                    <a:pt x="786703" y="2456306"/>
                  </a:cubicBezTo>
                  <a:lnTo>
                    <a:pt x="498671" y="2528314"/>
                  </a:lnTo>
                  <a:lnTo>
                    <a:pt x="375829" y="1557000"/>
                  </a:lnTo>
                  <a:cubicBezTo>
                    <a:pt x="272760" y="1256702"/>
                    <a:pt x="0" y="1070200"/>
                    <a:pt x="66623" y="656106"/>
                  </a:cubicBezTo>
                  <a:cubicBezTo>
                    <a:pt x="349312" y="1045777"/>
                    <a:pt x="155571" y="909183"/>
                    <a:pt x="451920" y="1109186"/>
                  </a:cubicBezTo>
                  <a:cubicBezTo>
                    <a:pt x="475923" y="941167"/>
                    <a:pt x="483011" y="0"/>
                    <a:pt x="483011" y="0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" name="Полилиния 9"/>
            <p:cNvSpPr/>
            <p:nvPr/>
          </p:nvSpPr>
          <p:spPr>
            <a:xfrm rot="2050810" flipV="1">
              <a:off x="2251927" y="3227967"/>
              <a:ext cx="1126104" cy="1821071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" name="Полилиния 10"/>
            <p:cNvSpPr/>
            <p:nvPr/>
          </p:nvSpPr>
          <p:spPr>
            <a:xfrm rot="21098252" flipH="1" flipV="1">
              <a:off x="3763167" y="3646604"/>
              <a:ext cx="1130289" cy="1821071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rot="7492493" flipH="1">
              <a:off x="4621335" y="3173568"/>
              <a:ext cx="1025661" cy="1687060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110391"/>
                <a:gd name="connsiteY0" fmla="*/ 146302 h 2143094"/>
                <a:gd name="connsiteX1" fmla="*/ 648072 w 1110391"/>
                <a:gd name="connsiteY1" fmla="*/ 1206990 h 2143094"/>
                <a:gd name="connsiteX2" fmla="*/ 1110391 w 1110391"/>
                <a:gd name="connsiteY2" fmla="*/ 0 h 2143094"/>
                <a:gd name="connsiteX3" fmla="*/ 720080 w 1110391"/>
                <a:gd name="connsiteY3" fmla="*/ 2071086 h 2143094"/>
                <a:gd name="connsiteX4" fmla="*/ 432048 w 1110391"/>
                <a:gd name="connsiteY4" fmla="*/ 2143094 h 2143094"/>
                <a:gd name="connsiteX5" fmla="*/ 0 w 1110391"/>
                <a:gd name="connsiteY5" fmla="*/ 270886 h 2143094"/>
                <a:gd name="connsiteX6" fmla="*/ 432048 w 1110391"/>
                <a:gd name="connsiteY6" fmla="*/ 1206990 h 2143094"/>
                <a:gd name="connsiteX7" fmla="*/ 523488 w 1110391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356609 w 1154197"/>
                <a:gd name="connsiteY0" fmla="*/ 347189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356609 w 1154197"/>
                <a:gd name="connsiteY7" fmla="*/ 347189 h 2143094"/>
                <a:gd name="connsiteX0" fmla="*/ 617507 w 1154197"/>
                <a:gd name="connsiteY0" fmla="*/ 260447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38128 w 1174818"/>
                <a:gd name="connsiteY0" fmla="*/ 260447 h 2143094"/>
                <a:gd name="connsiteX1" fmla="*/ 869661 w 1174818"/>
                <a:gd name="connsiteY1" fmla="*/ 666365 h 2143094"/>
                <a:gd name="connsiteX2" fmla="*/ 1131012 w 1174818"/>
                <a:gd name="connsiteY2" fmla="*/ 0 h 2143094"/>
                <a:gd name="connsiteX3" fmla="*/ 740701 w 1174818"/>
                <a:gd name="connsiteY3" fmla="*/ 2071086 h 2143094"/>
                <a:gd name="connsiteX4" fmla="*/ 452669 w 1174818"/>
                <a:gd name="connsiteY4" fmla="*/ 2143094 h 2143094"/>
                <a:gd name="connsiteX5" fmla="*/ 0 w 1174818"/>
                <a:gd name="connsiteY5" fmla="*/ 955499 h 2143094"/>
                <a:gd name="connsiteX6" fmla="*/ 20621 w 1174818"/>
                <a:gd name="connsiteY6" fmla="*/ 270886 h 2143094"/>
                <a:gd name="connsiteX7" fmla="*/ 405918 w 1174818"/>
                <a:gd name="connsiteY7" fmla="*/ 723966 h 2143094"/>
                <a:gd name="connsiteX8" fmla="*/ 638128 w 1174818"/>
                <a:gd name="connsiteY8" fmla="*/ 260447 h 2143094"/>
                <a:gd name="connsiteX0" fmla="*/ 638128 w 1174818"/>
                <a:gd name="connsiteY0" fmla="*/ 260447 h 2143094"/>
                <a:gd name="connsiteX1" fmla="*/ 869661 w 1174818"/>
                <a:gd name="connsiteY1" fmla="*/ 666365 h 2143094"/>
                <a:gd name="connsiteX2" fmla="*/ 1131012 w 1174818"/>
                <a:gd name="connsiteY2" fmla="*/ 0 h 2143094"/>
                <a:gd name="connsiteX3" fmla="*/ 740701 w 1174818"/>
                <a:gd name="connsiteY3" fmla="*/ 2071086 h 2143094"/>
                <a:gd name="connsiteX4" fmla="*/ 452669 w 1174818"/>
                <a:gd name="connsiteY4" fmla="*/ 2143094 h 2143094"/>
                <a:gd name="connsiteX5" fmla="*/ 0 w 1174818"/>
                <a:gd name="connsiteY5" fmla="*/ 955499 h 2143094"/>
                <a:gd name="connsiteX6" fmla="*/ 20621 w 1174818"/>
                <a:gd name="connsiteY6" fmla="*/ 270886 h 2143094"/>
                <a:gd name="connsiteX7" fmla="*/ 405918 w 1174818"/>
                <a:gd name="connsiteY7" fmla="*/ 723966 h 2143094"/>
                <a:gd name="connsiteX8" fmla="*/ 638128 w 1174818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195933 w 1154197"/>
                <a:gd name="connsiteY5" fmla="*/ 953513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195933 w 1154197"/>
                <a:gd name="connsiteY5" fmla="*/ 953513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195933 w 1154197"/>
                <a:gd name="connsiteY5" fmla="*/ 953513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195933 w 1154197"/>
                <a:gd name="connsiteY5" fmla="*/ 953513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195933 w 1154197"/>
                <a:gd name="connsiteY5" fmla="*/ 953513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308856"/>
                <a:gd name="connsiteY0" fmla="*/ 260447 h 2143094"/>
                <a:gd name="connsiteX1" fmla="*/ 849040 w 1308856"/>
                <a:gd name="connsiteY1" fmla="*/ 666365 h 2143094"/>
                <a:gd name="connsiteX2" fmla="*/ 1110391 w 1308856"/>
                <a:gd name="connsiteY2" fmla="*/ 0 h 2143094"/>
                <a:gd name="connsiteX3" fmla="*/ 720080 w 1308856"/>
                <a:gd name="connsiteY3" fmla="*/ 2071086 h 2143094"/>
                <a:gd name="connsiteX4" fmla="*/ 432048 w 1308856"/>
                <a:gd name="connsiteY4" fmla="*/ 2143094 h 2143094"/>
                <a:gd name="connsiteX5" fmla="*/ 195933 w 1308856"/>
                <a:gd name="connsiteY5" fmla="*/ 953513 h 2143094"/>
                <a:gd name="connsiteX6" fmla="*/ 0 w 1308856"/>
                <a:gd name="connsiteY6" fmla="*/ 270886 h 2143094"/>
                <a:gd name="connsiteX7" fmla="*/ 385297 w 1308856"/>
                <a:gd name="connsiteY7" fmla="*/ 723966 h 2143094"/>
                <a:gd name="connsiteX8" fmla="*/ 617507 w 1308856"/>
                <a:gd name="connsiteY8" fmla="*/ 260447 h 2143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08856" h="2143094">
                  <a:moveTo>
                    <a:pt x="617507" y="260447"/>
                  </a:moveTo>
                  <a:cubicBezTo>
                    <a:pt x="851766" y="837075"/>
                    <a:pt x="635595" y="553508"/>
                    <a:pt x="849040" y="666365"/>
                  </a:cubicBezTo>
                  <a:cubicBezTo>
                    <a:pt x="1003146" y="264035"/>
                    <a:pt x="860715" y="640233"/>
                    <a:pt x="1110391" y="0"/>
                  </a:cubicBezTo>
                  <a:cubicBezTo>
                    <a:pt x="1308856" y="831905"/>
                    <a:pt x="850184" y="1380724"/>
                    <a:pt x="720080" y="2071086"/>
                  </a:cubicBezTo>
                  <a:lnTo>
                    <a:pt x="432048" y="2143094"/>
                  </a:lnTo>
                  <a:cubicBezTo>
                    <a:pt x="281158" y="1747229"/>
                    <a:pt x="169180" y="1690723"/>
                    <a:pt x="195933" y="953513"/>
                  </a:cubicBezTo>
                  <a:lnTo>
                    <a:pt x="0" y="270886"/>
                  </a:lnTo>
                  <a:cubicBezTo>
                    <a:pt x="128432" y="421913"/>
                    <a:pt x="258387" y="386893"/>
                    <a:pt x="385297" y="723966"/>
                  </a:cubicBezTo>
                  <a:cubicBezTo>
                    <a:pt x="555933" y="542277"/>
                    <a:pt x="617507" y="260447"/>
                    <a:pt x="617507" y="260447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rot="15698252" flipV="1">
              <a:off x="4908095" y="2526769"/>
              <a:ext cx="912628" cy="1318672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" name="Полилиния 13"/>
            <p:cNvSpPr/>
            <p:nvPr/>
          </p:nvSpPr>
          <p:spPr>
            <a:xfrm rot="15698252">
              <a:off x="2325175" y="2639807"/>
              <a:ext cx="807968" cy="1691248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5" name="Полилиния 14"/>
            <p:cNvSpPr/>
            <p:nvPr/>
          </p:nvSpPr>
          <p:spPr>
            <a:xfrm rot="12247540">
              <a:off x="3365471" y="3788941"/>
              <a:ext cx="544213" cy="916816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6" name="Полилиния 15"/>
            <p:cNvSpPr/>
            <p:nvPr/>
          </p:nvSpPr>
          <p:spPr>
            <a:xfrm rot="10800000" flipV="1">
              <a:off x="3779912" y="908720"/>
              <a:ext cx="987957" cy="1607565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grpSp>
          <p:nvGrpSpPr>
            <p:cNvPr id="17" name="Группа 191"/>
            <p:cNvGrpSpPr/>
            <p:nvPr/>
          </p:nvGrpSpPr>
          <p:grpSpPr>
            <a:xfrm>
              <a:off x="3275856" y="2420888"/>
              <a:ext cx="1512168" cy="1512168"/>
              <a:chOff x="3275856" y="2420888"/>
              <a:chExt cx="1512168" cy="1512168"/>
            </a:xfrm>
            <a:effectLst>
              <a:glow rad="63500">
                <a:schemeClr val="accent6">
                  <a:satMod val="175000"/>
                  <a:alpha val="40000"/>
                </a:schemeClr>
              </a:glow>
            </a:effectLst>
          </p:grpSpPr>
          <p:sp>
            <p:nvSpPr>
              <p:cNvPr id="18" name="Овал 17"/>
              <p:cNvSpPr/>
              <p:nvPr/>
            </p:nvSpPr>
            <p:spPr>
              <a:xfrm>
                <a:off x="3275856" y="2420888"/>
                <a:ext cx="1512168" cy="1512168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9" name="Овал 18"/>
              <p:cNvSpPr/>
              <p:nvPr/>
            </p:nvSpPr>
            <p:spPr>
              <a:xfrm>
                <a:off x="3419872" y="2564904"/>
                <a:ext cx="1224136" cy="1224136"/>
              </a:xfrm>
              <a:prstGeom prst="ellipse">
                <a:avLst/>
              </a:prstGeom>
              <a:solidFill>
                <a:srgbClr val="FFFF66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sp>
        <p:nvSpPr>
          <p:cNvPr id="20" name="Облако 19"/>
          <p:cNvSpPr/>
          <p:nvPr/>
        </p:nvSpPr>
        <p:spPr>
          <a:xfrm rot="1084899">
            <a:off x="5761616" y="481739"/>
            <a:ext cx="3286148" cy="1143008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нам везде интересно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0034" y="2000240"/>
            <a:ext cx="2400000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00430" y="3071810"/>
            <a:ext cx="2400000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429388" y="4429132"/>
            <a:ext cx="2400000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9"/>
          <p:cNvGrpSpPr>
            <a:grpSpLocks/>
          </p:cNvGrpSpPr>
          <p:nvPr/>
        </p:nvGrpSpPr>
        <p:grpSpPr bwMode="auto">
          <a:xfrm>
            <a:off x="7286644" y="0"/>
            <a:ext cx="1643106" cy="1928802"/>
            <a:chOff x="1824929" y="908720"/>
            <a:chExt cx="4261609" cy="4558955"/>
          </a:xfrm>
        </p:grpSpPr>
        <p:sp>
          <p:nvSpPr>
            <p:cNvPr id="5" name="Полилиния 4"/>
            <p:cNvSpPr/>
            <p:nvPr/>
          </p:nvSpPr>
          <p:spPr>
            <a:xfrm rot="20265588">
              <a:off x="2641250" y="984075"/>
              <a:ext cx="1130289" cy="1821071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6" name="Полилиния 5"/>
            <p:cNvSpPr/>
            <p:nvPr/>
          </p:nvSpPr>
          <p:spPr>
            <a:xfrm rot="17303418">
              <a:off x="2147258" y="1750201"/>
              <a:ext cx="1038219" cy="1682875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110391"/>
                <a:gd name="connsiteY0" fmla="*/ 146302 h 2143094"/>
                <a:gd name="connsiteX1" fmla="*/ 648072 w 1110391"/>
                <a:gd name="connsiteY1" fmla="*/ 1206990 h 2143094"/>
                <a:gd name="connsiteX2" fmla="*/ 1110391 w 1110391"/>
                <a:gd name="connsiteY2" fmla="*/ 0 h 2143094"/>
                <a:gd name="connsiteX3" fmla="*/ 720080 w 1110391"/>
                <a:gd name="connsiteY3" fmla="*/ 2071086 h 2143094"/>
                <a:gd name="connsiteX4" fmla="*/ 432048 w 1110391"/>
                <a:gd name="connsiteY4" fmla="*/ 2143094 h 2143094"/>
                <a:gd name="connsiteX5" fmla="*/ 0 w 1110391"/>
                <a:gd name="connsiteY5" fmla="*/ 270886 h 2143094"/>
                <a:gd name="connsiteX6" fmla="*/ 432048 w 1110391"/>
                <a:gd name="connsiteY6" fmla="*/ 1206990 h 2143094"/>
                <a:gd name="connsiteX7" fmla="*/ 523488 w 1110391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356609 w 1154197"/>
                <a:gd name="connsiteY0" fmla="*/ 347189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356609 w 1154197"/>
                <a:gd name="connsiteY7" fmla="*/ 347189 h 2143094"/>
                <a:gd name="connsiteX0" fmla="*/ 617507 w 1154197"/>
                <a:gd name="connsiteY0" fmla="*/ 260447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38128 w 1174818"/>
                <a:gd name="connsiteY0" fmla="*/ 260447 h 2143094"/>
                <a:gd name="connsiteX1" fmla="*/ 869661 w 1174818"/>
                <a:gd name="connsiteY1" fmla="*/ 666365 h 2143094"/>
                <a:gd name="connsiteX2" fmla="*/ 1131012 w 1174818"/>
                <a:gd name="connsiteY2" fmla="*/ 0 h 2143094"/>
                <a:gd name="connsiteX3" fmla="*/ 740701 w 1174818"/>
                <a:gd name="connsiteY3" fmla="*/ 2071086 h 2143094"/>
                <a:gd name="connsiteX4" fmla="*/ 452669 w 1174818"/>
                <a:gd name="connsiteY4" fmla="*/ 2143094 h 2143094"/>
                <a:gd name="connsiteX5" fmla="*/ 0 w 1174818"/>
                <a:gd name="connsiteY5" fmla="*/ 955499 h 2143094"/>
                <a:gd name="connsiteX6" fmla="*/ 20621 w 1174818"/>
                <a:gd name="connsiteY6" fmla="*/ 270886 h 2143094"/>
                <a:gd name="connsiteX7" fmla="*/ 405918 w 1174818"/>
                <a:gd name="connsiteY7" fmla="*/ 723966 h 2143094"/>
                <a:gd name="connsiteX8" fmla="*/ 638128 w 1174818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617507 w 1154197"/>
                <a:gd name="connsiteY7" fmla="*/ 260447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356835 w 1154197"/>
                <a:gd name="connsiteY7" fmla="*/ 57376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356835 w 1154197"/>
                <a:gd name="connsiteY7" fmla="*/ 57376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211590 w 1154197"/>
                <a:gd name="connsiteY7" fmla="*/ 491980 h 2143094"/>
                <a:gd name="connsiteX8" fmla="*/ 356835 w 1154197"/>
                <a:gd name="connsiteY8" fmla="*/ 57376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501402 w 1154197"/>
                <a:gd name="connsiteY7" fmla="*/ 492207 h 2143094"/>
                <a:gd name="connsiteX8" fmla="*/ 356835 w 1154197"/>
                <a:gd name="connsiteY8" fmla="*/ 57376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501402 w 1154197"/>
                <a:gd name="connsiteY7" fmla="*/ 492207 h 2143094"/>
                <a:gd name="connsiteX8" fmla="*/ 356835 w 1154197"/>
                <a:gd name="connsiteY8" fmla="*/ 57376 h 2143094"/>
                <a:gd name="connsiteX0" fmla="*/ 356835 w 1154197"/>
                <a:gd name="connsiteY0" fmla="*/ 57376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529864 w 1154197"/>
                <a:gd name="connsiteY6" fmla="*/ 1158797 h 2143094"/>
                <a:gd name="connsiteX7" fmla="*/ 501402 w 1154197"/>
                <a:gd name="connsiteY7" fmla="*/ 492207 h 2143094"/>
                <a:gd name="connsiteX8" fmla="*/ 356835 w 1154197"/>
                <a:gd name="connsiteY8" fmla="*/ 57376 h 2143094"/>
                <a:gd name="connsiteX0" fmla="*/ 356835 w 1318871"/>
                <a:gd name="connsiteY0" fmla="*/ 57376 h 2143094"/>
                <a:gd name="connsiteX1" fmla="*/ 849040 w 1318871"/>
                <a:gd name="connsiteY1" fmla="*/ 666365 h 2143094"/>
                <a:gd name="connsiteX2" fmla="*/ 1110391 w 1318871"/>
                <a:gd name="connsiteY2" fmla="*/ 0 h 2143094"/>
                <a:gd name="connsiteX3" fmla="*/ 720080 w 1318871"/>
                <a:gd name="connsiteY3" fmla="*/ 2071086 h 2143094"/>
                <a:gd name="connsiteX4" fmla="*/ 432048 w 1318871"/>
                <a:gd name="connsiteY4" fmla="*/ 2143094 h 2143094"/>
                <a:gd name="connsiteX5" fmla="*/ 0 w 1318871"/>
                <a:gd name="connsiteY5" fmla="*/ 270886 h 2143094"/>
                <a:gd name="connsiteX6" fmla="*/ 529864 w 1318871"/>
                <a:gd name="connsiteY6" fmla="*/ 1158797 h 2143094"/>
                <a:gd name="connsiteX7" fmla="*/ 501402 w 1318871"/>
                <a:gd name="connsiteY7" fmla="*/ 492207 h 2143094"/>
                <a:gd name="connsiteX8" fmla="*/ 356835 w 1318871"/>
                <a:gd name="connsiteY8" fmla="*/ 57376 h 2143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8871" h="2143094">
                  <a:moveTo>
                    <a:pt x="356835" y="57376"/>
                  </a:moveTo>
                  <a:cubicBezTo>
                    <a:pt x="868016" y="457069"/>
                    <a:pt x="719748" y="585175"/>
                    <a:pt x="849040" y="666365"/>
                  </a:cubicBezTo>
                  <a:cubicBezTo>
                    <a:pt x="1003146" y="264035"/>
                    <a:pt x="849618" y="539396"/>
                    <a:pt x="1110391" y="0"/>
                  </a:cubicBezTo>
                  <a:cubicBezTo>
                    <a:pt x="1318871" y="903229"/>
                    <a:pt x="850184" y="1380724"/>
                    <a:pt x="720080" y="2071086"/>
                  </a:cubicBezTo>
                  <a:lnTo>
                    <a:pt x="432048" y="2143094"/>
                  </a:lnTo>
                  <a:cubicBezTo>
                    <a:pt x="288032" y="1519025"/>
                    <a:pt x="82168" y="1743308"/>
                    <a:pt x="0" y="270886"/>
                  </a:cubicBezTo>
                  <a:cubicBezTo>
                    <a:pt x="145323" y="781621"/>
                    <a:pt x="163104" y="853393"/>
                    <a:pt x="529864" y="1158797"/>
                  </a:cubicBezTo>
                  <a:cubicBezTo>
                    <a:pt x="600873" y="1175323"/>
                    <a:pt x="615245" y="805375"/>
                    <a:pt x="501402" y="492207"/>
                  </a:cubicBezTo>
                  <a:cubicBezTo>
                    <a:pt x="472564" y="308637"/>
                    <a:pt x="286337" y="7989"/>
                    <a:pt x="356835" y="57376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7" name="Полилиния 6"/>
            <p:cNvSpPr/>
            <p:nvPr/>
          </p:nvSpPr>
          <p:spPr>
            <a:xfrm rot="3222096" flipH="1">
              <a:off x="4512490" y="1205980"/>
              <a:ext cx="1159625" cy="1988470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110391"/>
                <a:gd name="connsiteY0" fmla="*/ 146302 h 2143094"/>
                <a:gd name="connsiteX1" fmla="*/ 648072 w 1110391"/>
                <a:gd name="connsiteY1" fmla="*/ 1206990 h 2143094"/>
                <a:gd name="connsiteX2" fmla="*/ 1110391 w 1110391"/>
                <a:gd name="connsiteY2" fmla="*/ 0 h 2143094"/>
                <a:gd name="connsiteX3" fmla="*/ 720080 w 1110391"/>
                <a:gd name="connsiteY3" fmla="*/ 2071086 h 2143094"/>
                <a:gd name="connsiteX4" fmla="*/ 432048 w 1110391"/>
                <a:gd name="connsiteY4" fmla="*/ 2143094 h 2143094"/>
                <a:gd name="connsiteX5" fmla="*/ 0 w 1110391"/>
                <a:gd name="connsiteY5" fmla="*/ 270886 h 2143094"/>
                <a:gd name="connsiteX6" fmla="*/ 432048 w 1110391"/>
                <a:gd name="connsiteY6" fmla="*/ 1206990 h 2143094"/>
                <a:gd name="connsiteX7" fmla="*/ 523488 w 1110391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356609 w 1154197"/>
                <a:gd name="connsiteY0" fmla="*/ 347189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356609 w 1154197"/>
                <a:gd name="connsiteY7" fmla="*/ 347189 h 2143094"/>
                <a:gd name="connsiteX0" fmla="*/ 617507 w 1154197"/>
                <a:gd name="connsiteY0" fmla="*/ 260447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38128 w 1174818"/>
                <a:gd name="connsiteY0" fmla="*/ 260447 h 2143094"/>
                <a:gd name="connsiteX1" fmla="*/ 869661 w 1174818"/>
                <a:gd name="connsiteY1" fmla="*/ 666365 h 2143094"/>
                <a:gd name="connsiteX2" fmla="*/ 1131012 w 1174818"/>
                <a:gd name="connsiteY2" fmla="*/ 0 h 2143094"/>
                <a:gd name="connsiteX3" fmla="*/ 740701 w 1174818"/>
                <a:gd name="connsiteY3" fmla="*/ 2071086 h 2143094"/>
                <a:gd name="connsiteX4" fmla="*/ 452669 w 1174818"/>
                <a:gd name="connsiteY4" fmla="*/ 2143094 h 2143094"/>
                <a:gd name="connsiteX5" fmla="*/ 0 w 1174818"/>
                <a:gd name="connsiteY5" fmla="*/ 955499 h 2143094"/>
                <a:gd name="connsiteX6" fmla="*/ 20621 w 1174818"/>
                <a:gd name="connsiteY6" fmla="*/ 270886 h 2143094"/>
                <a:gd name="connsiteX7" fmla="*/ 405918 w 1174818"/>
                <a:gd name="connsiteY7" fmla="*/ 723966 h 2143094"/>
                <a:gd name="connsiteX8" fmla="*/ 638128 w 1174818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52974 w 1154197"/>
                <a:gd name="connsiteY5" fmla="*/ 1132564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309206 w 1154197"/>
                <a:gd name="connsiteY5" fmla="*/ 1171780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84130 w 1220820"/>
                <a:gd name="connsiteY0" fmla="*/ 260447 h 2143094"/>
                <a:gd name="connsiteX1" fmla="*/ 915663 w 1220820"/>
                <a:gd name="connsiteY1" fmla="*/ 666365 h 2143094"/>
                <a:gd name="connsiteX2" fmla="*/ 1177014 w 1220820"/>
                <a:gd name="connsiteY2" fmla="*/ 0 h 2143094"/>
                <a:gd name="connsiteX3" fmla="*/ 786703 w 1220820"/>
                <a:gd name="connsiteY3" fmla="*/ 2071086 h 2143094"/>
                <a:gd name="connsiteX4" fmla="*/ 498671 w 1220820"/>
                <a:gd name="connsiteY4" fmla="*/ 2143094 h 2143094"/>
                <a:gd name="connsiteX5" fmla="*/ 375829 w 1220820"/>
                <a:gd name="connsiteY5" fmla="*/ 1171780 h 2143094"/>
                <a:gd name="connsiteX6" fmla="*/ 66623 w 1220820"/>
                <a:gd name="connsiteY6" fmla="*/ 270886 h 2143094"/>
                <a:gd name="connsiteX7" fmla="*/ 451920 w 1220820"/>
                <a:gd name="connsiteY7" fmla="*/ 723966 h 2143094"/>
                <a:gd name="connsiteX8" fmla="*/ 684130 w 1220820"/>
                <a:gd name="connsiteY8" fmla="*/ 260447 h 2143094"/>
                <a:gd name="connsiteX0" fmla="*/ 684130 w 1220820"/>
                <a:gd name="connsiteY0" fmla="*/ 260447 h 2143094"/>
                <a:gd name="connsiteX1" fmla="*/ 915663 w 1220820"/>
                <a:gd name="connsiteY1" fmla="*/ 666365 h 2143094"/>
                <a:gd name="connsiteX2" fmla="*/ 1177014 w 1220820"/>
                <a:gd name="connsiteY2" fmla="*/ 0 h 2143094"/>
                <a:gd name="connsiteX3" fmla="*/ 786703 w 1220820"/>
                <a:gd name="connsiteY3" fmla="*/ 2071086 h 2143094"/>
                <a:gd name="connsiteX4" fmla="*/ 498671 w 1220820"/>
                <a:gd name="connsiteY4" fmla="*/ 2143094 h 2143094"/>
                <a:gd name="connsiteX5" fmla="*/ 375829 w 1220820"/>
                <a:gd name="connsiteY5" fmla="*/ 1171780 h 2143094"/>
                <a:gd name="connsiteX6" fmla="*/ 66623 w 1220820"/>
                <a:gd name="connsiteY6" fmla="*/ 270886 h 2143094"/>
                <a:gd name="connsiteX7" fmla="*/ 451920 w 1220820"/>
                <a:gd name="connsiteY7" fmla="*/ 723966 h 2143094"/>
                <a:gd name="connsiteX8" fmla="*/ 684130 w 1220820"/>
                <a:gd name="connsiteY8" fmla="*/ 260447 h 2143094"/>
                <a:gd name="connsiteX0" fmla="*/ 684130 w 1220820"/>
                <a:gd name="connsiteY0" fmla="*/ 260447 h 2143094"/>
                <a:gd name="connsiteX1" fmla="*/ 915663 w 1220820"/>
                <a:gd name="connsiteY1" fmla="*/ 666365 h 2143094"/>
                <a:gd name="connsiteX2" fmla="*/ 1177014 w 1220820"/>
                <a:gd name="connsiteY2" fmla="*/ 0 h 2143094"/>
                <a:gd name="connsiteX3" fmla="*/ 786703 w 1220820"/>
                <a:gd name="connsiteY3" fmla="*/ 2071086 h 2143094"/>
                <a:gd name="connsiteX4" fmla="*/ 498671 w 1220820"/>
                <a:gd name="connsiteY4" fmla="*/ 2143094 h 2143094"/>
                <a:gd name="connsiteX5" fmla="*/ 375829 w 1220820"/>
                <a:gd name="connsiteY5" fmla="*/ 1171780 h 2143094"/>
                <a:gd name="connsiteX6" fmla="*/ 66623 w 1220820"/>
                <a:gd name="connsiteY6" fmla="*/ 270886 h 2143094"/>
                <a:gd name="connsiteX7" fmla="*/ 451920 w 1220820"/>
                <a:gd name="connsiteY7" fmla="*/ 723966 h 2143094"/>
                <a:gd name="connsiteX8" fmla="*/ 684130 w 1220820"/>
                <a:gd name="connsiteY8" fmla="*/ 260447 h 2143094"/>
                <a:gd name="connsiteX0" fmla="*/ 483011 w 1220820"/>
                <a:gd name="connsiteY0" fmla="*/ 0 h 2528314"/>
                <a:gd name="connsiteX1" fmla="*/ 915663 w 1220820"/>
                <a:gd name="connsiteY1" fmla="*/ 1051585 h 2528314"/>
                <a:gd name="connsiteX2" fmla="*/ 1177014 w 1220820"/>
                <a:gd name="connsiteY2" fmla="*/ 385220 h 2528314"/>
                <a:gd name="connsiteX3" fmla="*/ 786703 w 1220820"/>
                <a:gd name="connsiteY3" fmla="*/ 2456306 h 2528314"/>
                <a:gd name="connsiteX4" fmla="*/ 498671 w 1220820"/>
                <a:gd name="connsiteY4" fmla="*/ 2528314 h 2528314"/>
                <a:gd name="connsiteX5" fmla="*/ 375829 w 1220820"/>
                <a:gd name="connsiteY5" fmla="*/ 1557000 h 2528314"/>
                <a:gd name="connsiteX6" fmla="*/ 66623 w 1220820"/>
                <a:gd name="connsiteY6" fmla="*/ 656106 h 2528314"/>
                <a:gd name="connsiteX7" fmla="*/ 451920 w 1220820"/>
                <a:gd name="connsiteY7" fmla="*/ 1109186 h 2528314"/>
                <a:gd name="connsiteX8" fmla="*/ 483011 w 1220820"/>
                <a:gd name="connsiteY8" fmla="*/ 0 h 2528314"/>
                <a:gd name="connsiteX0" fmla="*/ 483011 w 1220820"/>
                <a:gd name="connsiteY0" fmla="*/ 0 h 2528314"/>
                <a:gd name="connsiteX1" fmla="*/ 915663 w 1220820"/>
                <a:gd name="connsiteY1" fmla="*/ 1051585 h 2528314"/>
                <a:gd name="connsiteX2" fmla="*/ 1177014 w 1220820"/>
                <a:gd name="connsiteY2" fmla="*/ 385220 h 2528314"/>
                <a:gd name="connsiteX3" fmla="*/ 786703 w 1220820"/>
                <a:gd name="connsiteY3" fmla="*/ 2456306 h 2528314"/>
                <a:gd name="connsiteX4" fmla="*/ 498671 w 1220820"/>
                <a:gd name="connsiteY4" fmla="*/ 2528314 h 2528314"/>
                <a:gd name="connsiteX5" fmla="*/ 375829 w 1220820"/>
                <a:gd name="connsiteY5" fmla="*/ 1557000 h 2528314"/>
                <a:gd name="connsiteX6" fmla="*/ 66623 w 1220820"/>
                <a:gd name="connsiteY6" fmla="*/ 656106 h 2528314"/>
                <a:gd name="connsiteX7" fmla="*/ 451920 w 1220820"/>
                <a:gd name="connsiteY7" fmla="*/ 1109186 h 2528314"/>
                <a:gd name="connsiteX8" fmla="*/ 483011 w 1220820"/>
                <a:gd name="connsiteY8" fmla="*/ 0 h 2528314"/>
                <a:gd name="connsiteX0" fmla="*/ 483011 w 1220820"/>
                <a:gd name="connsiteY0" fmla="*/ 0 h 2528314"/>
                <a:gd name="connsiteX1" fmla="*/ 915663 w 1220820"/>
                <a:gd name="connsiteY1" fmla="*/ 1051585 h 2528314"/>
                <a:gd name="connsiteX2" fmla="*/ 1177014 w 1220820"/>
                <a:gd name="connsiteY2" fmla="*/ 385220 h 2528314"/>
                <a:gd name="connsiteX3" fmla="*/ 786703 w 1220820"/>
                <a:gd name="connsiteY3" fmla="*/ 2456306 h 2528314"/>
                <a:gd name="connsiteX4" fmla="*/ 498671 w 1220820"/>
                <a:gd name="connsiteY4" fmla="*/ 2528314 h 2528314"/>
                <a:gd name="connsiteX5" fmla="*/ 375829 w 1220820"/>
                <a:gd name="connsiteY5" fmla="*/ 1557000 h 2528314"/>
                <a:gd name="connsiteX6" fmla="*/ 66623 w 1220820"/>
                <a:gd name="connsiteY6" fmla="*/ 656106 h 2528314"/>
                <a:gd name="connsiteX7" fmla="*/ 451920 w 1220820"/>
                <a:gd name="connsiteY7" fmla="*/ 1109186 h 2528314"/>
                <a:gd name="connsiteX8" fmla="*/ 483011 w 1220820"/>
                <a:gd name="connsiteY8" fmla="*/ 0 h 2528314"/>
                <a:gd name="connsiteX0" fmla="*/ 483011 w 1220820"/>
                <a:gd name="connsiteY0" fmla="*/ 0 h 2528314"/>
                <a:gd name="connsiteX1" fmla="*/ 915663 w 1220820"/>
                <a:gd name="connsiteY1" fmla="*/ 1051585 h 2528314"/>
                <a:gd name="connsiteX2" fmla="*/ 1177014 w 1220820"/>
                <a:gd name="connsiteY2" fmla="*/ 385220 h 2528314"/>
                <a:gd name="connsiteX3" fmla="*/ 786703 w 1220820"/>
                <a:gd name="connsiteY3" fmla="*/ 2456306 h 2528314"/>
                <a:gd name="connsiteX4" fmla="*/ 498671 w 1220820"/>
                <a:gd name="connsiteY4" fmla="*/ 2528314 h 2528314"/>
                <a:gd name="connsiteX5" fmla="*/ 375829 w 1220820"/>
                <a:gd name="connsiteY5" fmla="*/ 1557000 h 2528314"/>
                <a:gd name="connsiteX6" fmla="*/ 66623 w 1220820"/>
                <a:gd name="connsiteY6" fmla="*/ 656106 h 2528314"/>
                <a:gd name="connsiteX7" fmla="*/ 451920 w 1220820"/>
                <a:gd name="connsiteY7" fmla="*/ 1109186 h 2528314"/>
                <a:gd name="connsiteX8" fmla="*/ 483011 w 1220820"/>
                <a:gd name="connsiteY8" fmla="*/ 0 h 2528314"/>
                <a:gd name="connsiteX0" fmla="*/ 483011 w 1474994"/>
                <a:gd name="connsiteY0" fmla="*/ 0 h 2528314"/>
                <a:gd name="connsiteX1" fmla="*/ 915663 w 1474994"/>
                <a:gd name="connsiteY1" fmla="*/ 1051585 h 2528314"/>
                <a:gd name="connsiteX2" fmla="*/ 1177014 w 1474994"/>
                <a:gd name="connsiteY2" fmla="*/ 385220 h 2528314"/>
                <a:gd name="connsiteX3" fmla="*/ 786703 w 1474994"/>
                <a:gd name="connsiteY3" fmla="*/ 2456306 h 2528314"/>
                <a:gd name="connsiteX4" fmla="*/ 498671 w 1474994"/>
                <a:gd name="connsiteY4" fmla="*/ 2528314 h 2528314"/>
                <a:gd name="connsiteX5" fmla="*/ 375829 w 1474994"/>
                <a:gd name="connsiteY5" fmla="*/ 1557000 h 2528314"/>
                <a:gd name="connsiteX6" fmla="*/ 66623 w 1474994"/>
                <a:gd name="connsiteY6" fmla="*/ 656106 h 2528314"/>
                <a:gd name="connsiteX7" fmla="*/ 451920 w 1474994"/>
                <a:gd name="connsiteY7" fmla="*/ 1109186 h 2528314"/>
                <a:gd name="connsiteX8" fmla="*/ 483011 w 1474994"/>
                <a:gd name="connsiteY8" fmla="*/ 0 h 2528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74994" h="2528314">
                  <a:moveTo>
                    <a:pt x="483011" y="0"/>
                  </a:moveTo>
                  <a:cubicBezTo>
                    <a:pt x="625357" y="671796"/>
                    <a:pt x="629945" y="843074"/>
                    <a:pt x="915663" y="1051585"/>
                  </a:cubicBezTo>
                  <a:cubicBezTo>
                    <a:pt x="1069769" y="649255"/>
                    <a:pt x="1034573" y="860946"/>
                    <a:pt x="1177014" y="385220"/>
                  </a:cubicBezTo>
                  <a:cubicBezTo>
                    <a:pt x="1474994" y="1238823"/>
                    <a:pt x="916807" y="1765944"/>
                    <a:pt x="786703" y="2456306"/>
                  </a:cubicBezTo>
                  <a:lnTo>
                    <a:pt x="498671" y="2528314"/>
                  </a:lnTo>
                  <a:lnTo>
                    <a:pt x="375829" y="1557000"/>
                  </a:lnTo>
                  <a:cubicBezTo>
                    <a:pt x="272760" y="1256702"/>
                    <a:pt x="0" y="1070200"/>
                    <a:pt x="66623" y="656106"/>
                  </a:cubicBezTo>
                  <a:cubicBezTo>
                    <a:pt x="349312" y="1045777"/>
                    <a:pt x="155571" y="909183"/>
                    <a:pt x="451920" y="1109186"/>
                  </a:cubicBezTo>
                  <a:cubicBezTo>
                    <a:pt x="475923" y="941167"/>
                    <a:pt x="483011" y="0"/>
                    <a:pt x="483011" y="0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8" name="Полилиния 7"/>
            <p:cNvSpPr/>
            <p:nvPr/>
          </p:nvSpPr>
          <p:spPr>
            <a:xfrm rot="2050810" flipV="1">
              <a:off x="2251927" y="3227967"/>
              <a:ext cx="1126104" cy="1821071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9" name="Полилиния 8"/>
            <p:cNvSpPr/>
            <p:nvPr/>
          </p:nvSpPr>
          <p:spPr>
            <a:xfrm rot="21098252" flipH="1" flipV="1">
              <a:off x="3763167" y="3646604"/>
              <a:ext cx="1130289" cy="1821071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0" name="Полилиния 9"/>
            <p:cNvSpPr/>
            <p:nvPr/>
          </p:nvSpPr>
          <p:spPr>
            <a:xfrm rot="7492493" flipH="1">
              <a:off x="4621335" y="3173568"/>
              <a:ext cx="1025661" cy="1687060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110391"/>
                <a:gd name="connsiteY0" fmla="*/ 146302 h 2143094"/>
                <a:gd name="connsiteX1" fmla="*/ 648072 w 1110391"/>
                <a:gd name="connsiteY1" fmla="*/ 1206990 h 2143094"/>
                <a:gd name="connsiteX2" fmla="*/ 1110391 w 1110391"/>
                <a:gd name="connsiteY2" fmla="*/ 0 h 2143094"/>
                <a:gd name="connsiteX3" fmla="*/ 720080 w 1110391"/>
                <a:gd name="connsiteY3" fmla="*/ 2071086 h 2143094"/>
                <a:gd name="connsiteX4" fmla="*/ 432048 w 1110391"/>
                <a:gd name="connsiteY4" fmla="*/ 2143094 h 2143094"/>
                <a:gd name="connsiteX5" fmla="*/ 0 w 1110391"/>
                <a:gd name="connsiteY5" fmla="*/ 270886 h 2143094"/>
                <a:gd name="connsiteX6" fmla="*/ 432048 w 1110391"/>
                <a:gd name="connsiteY6" fmla="*/ 1206990 h 2143094"/>
                <a:gd name="connsiteX7" fmla="*/ 523488 w 1110391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523488 w 1154197"/>
                <a:gd name="connsiteY0" fmla="*/ 146302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523488 w 1154197"/>
                <a:gd name="connsiteY7" fmla="*/ 146302 h 2143094"/>
                <a:gd name="connsiteX0" fmla="*/ 356609 w 1154197"/>
                <a:gd name="connsiteY0" fmla="*/ 347189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356609 w 1154197"/>
                <a:gd name="connsiteY7" fmla="*/ 347189 h 2143094"/>
                <a:gd name="connsiteX0" fmla="*/ 617507 w 1154197"/>
                <a:gd name="connsiteY0" fmla="*/ 260447 h 2143094"/>
                <a:gd name="connsiteX1" fmla="*/ 648072 w 1154197"/>
                <a:gd name="connsiteY1" fmla="*/ 1206990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432048 w 1154197"/>
                <a:gd name="connsiteY6" fmla="*/ 1206990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0 w 1154197"/>
                <a:gd name="connsiteY5" fmla="*/ 270886 h 2143094"/>
                <a:gd name="connsiteX6" fmla="*/ 385297 w 1154197"/>
                <a:gd name="connsiteY6" fmla="*/ 723966 h 2143094"/>
                <a:gd name="connsiteX7" fmla="*/ 617507 w 1154197"/>
                <a:gd name="connsiteY7" fmla="*/ 260447 h 2143094"/>
                <a:gd name="connsiteX0" fmla="*/ 638128 w 1174818"/>
                <a:gd name="connsiteY0" fmla="*/ 260447 h 2143094"/>
                <a:gd name="connsiteX1" fmla="*/ 869661 w 1174818"/>
                <a:gd name="connsiteY1" fmla="*/ 666365 h 2143094"/>
                <a:gd name="connsiteX2" fmla="*/ 1131012 w 1174818"/>
                <a:gd name="connsiteY2" fmla="*/ 0 h 2143094"/>
                <a:gd name="connsiteX3" fmla="*/ 740701 w 1174818"/>
                <a:gd name="connsiteY3" fmla="*/ 2071086 h 2143094"/>
                <a:gd name="connsiteX4" fmla="*/ 452669 w 1174818"/>
                <a:gd name="connsiteY4" fmla="*/ 2143094 h 2143094"/>
                <a:gd name="connsiteX5" fmla="*/ 0 w 1174818"/>
                <a:gd name="connsiteY5" fmla="*/ 955499 h 2143094"/>
                <a:gd name="connsiteX6" fmla="*/ 20621 w 1174818"/>
                <a:gd name="connsiteY6" fmla="*/ 270886 h 2143094"/>
                <a:gd name="connsiteX7" fmla="*/ 405918 w 1174818"/>
                <a:gd name="connsiteY7" fmla="*/ 723966 h 2143094"/>
                <a:gd name="connsiteX8" fmla="*/ 638128 w 1174818"/>
                <a:gd name="connsiteY8" fmla="*/ 260447 h 2143094"/>
                <a:gd name="connsiteX0" fmla="*/ 638128 w 1174818"/>
                <a:gd name="connsiteY0" fmla="*/ 260447 h 2143094"/>
                <a:gd name="connsiteX1" fmla="*/ 869661 w 1174818"/>
                <a:gd name="connsiteY1" fmla="*/ 666365 h 2143094"/>
                <a:gd name="connsiteX2" fmla="*/ 1131012 w 1174818"/>
                <a:gd name="connsiteY2" fmla="*/ 0 h 2143094"/>
                <a:gd name="connsiteX3" fmla="*/ 740701 w 1174818"/>
                <a:gd name="connsiteY3" fmla="*/ 2071086 h 2143094"/>
                <a:gd name="connsiteX4" fmla="*/ 452669 w 1174818"/>
                <a:gd name="connsiteY4" fmla="*/ 2143094 h 2143094"/>
                <a:gd name="connsiteX5" fmla="*/ 0 w 1174818"/>
                <a:gd name="connsiteY5" fmla="*/ 955499 h 2143094"/>
                <a:gd name="connsiteX6" fmla="*/ 20621 w 1174818"/>
                <a:gd name="connsiteY6" fmla="*/ 270886 h 2143094"/>
                <a:gd name="connsiteX7" fmla="*/ 405918 w 1174818"/>
                <a:gd name="connsiteY7" fmla="*/ 723966 h 2143094"/>
                <a:gd name="connsiteX8" fmla="*/ 638128 w 1174818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195933 w 1154197"/>
                <a:gd name="connsiteY5" fmla="*/ 953513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195933 w 1154197"/>
                <a:gd name="connsiteY5" fmla="*/ 953513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195933 w 1154197"/>
                <a:gd name="connsiteY5" fmla="*/ 953513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195933 w 1154197"/>
                <a:gd name="connsiteY5" fmla="*/ 953513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154197"/>
                <a:gd name="connsiteY0" fmla="*/ 260447 h 2143094"/>
                <a:gd name="connsiteX1" fmla="*/ 849040 w 1154197"/>
                <a:gd name="connsiteY1" fmla="*/ 666365 h 2143094"/>
                <a:gd name="connsiteX2" fmla="*/ 1110391 w 1154197"/>
                <a:gd name="connsiteY2" fmla="*/ 0 h 2143094"/>
                <a:gd name="connsiteX3" fmla="*/ 720080 w 1154197"/>
                <a:gd name="connsiteY3" fmla="*/ 2071086 h 2143094"/>
                <a:gd name="connsiteX4" fmla="*/ 432048 w 1154197"/>
                <a:gd name="connsiteY4" fmla="*/ 2143094 h 2143094"/>
                <a:gd name="connsiteX5" fmla="*/ 195933 w 1154197"/>
                <a:gd name="connsiteY5" fmla="*/ 953513 h 2143094"/>
                <a:gd name="connsiteX6" fmla="*/ 0 w 1154197"/>
                <a:gd name="connsiteY6" fmla="*/ 270886 h 2143094"/>
                <a:gd name="connsiteX7" fmla="*/ 385297 w 1154197"/>
                <a:gd name="connsiteY7" fmla="*/ 723966 h 2143094"/>
                <a:gd name="connsiteX8" fmla="*/ 617507 w 1154197"/>
                <a:gd name="connsiteY8" fmla="*/ 260447 h 2143094"/>
                <a:gd name="connsiteX0" fmla="*/ 617507 w 1308856"/>
                <a:gd name="connsiteY0" fmla="*/ 260447 h 2143094"/>
                <a:gd name="connsiteX1" fmla="*/ 849040 w 1308856"/>
                <a:gd name="connsiteY1" fmla="*/ 666365 h 2143094"/>
                <a:gd name="connsiteX2" fmla="*/ 1110391 w 1308856"/>
                <a:gd name="connsiteY2" fmla="*/ 0 h 2143094"/>
                <a:gd name="connsiteX3" fmla="*/ 720080 w 1308856"/>
                <a:gd name="connsiteY3" fmla="*/ 2071086 h 2143094"/>
                <a:gd name="connsiteX4" fmla="*/ 432048 w 1308856"/>
                <a:gd name="connsiteY4" fmla="*/ 2143094 h 2143094"/>
                <a:gd name="connsiteX5" fmla="*/ 195933 w 1308856"/>
                <a:gd name="connsiteY5" fmla="*/ 953513 h 2143094"/>
                <a:gd name="connsiteX6" fmla="*/ 0 w 1308856"/>
                <a:gd name="connsiteY6" fmla="*/ 270886 h 2143094"/>
                <a:gd name="connsiteX7" fmla="*/ 385297 w 1308856"/>
                <a:gd name="connsiteY7" fmla="*/ 723966 h 2143094"/>
                <a:gd name="connsiteX8" fmla="*/ 617507 w 1308856"/>
                <a:gd name="connsiteY8" fmla="*/ 260447 h 21430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08856" h="2143094">
                  <a:moveTo>
                    <a:pt x="617507" y="260447"/>
                  </a:moveTo>
                  <a:cubicBezTo>
                    <a:pt x="851766" y="837075"/>
                    <a:pt x="635595" y="553508"/>
                    <a:pt x="849040" y="666365"/>
                  </a:cubicBezTo>
                  <a:cubicBezTo>
                    <a:pt x="1003146" y="264035"/>
                    <a:pt x="860715" y="640233"/>
                    <a:pt x="1110391" y="0"/>
                  </a:cubicBezTo>
                  <a:cubicBezTo>
                    <a:pt x="1308856" y="831905"/>
                    <a:pt x="850184" y="1380724"/>
                    <a:pt x="720080" y="2071086"/>
                  </a:cubicBezTo>
                  <a:lnTo>
                    <a:pt x="432048" y="2143094"/>
                  </a:lnTo>
                  <a:cubicBezTo>
                    <a:pt x="281158" y="1747229"/>
                    <a:pt x="169180" y="1690723"/>
                    <a:pt x="195933" y="953513"/>
                  </a:cubicBezTo>
                  <a:lnTo>
                    <a:pt x="0" y="270886"/>
                  </a:lnTo>
                  <a:cubicBezTo>
                    <a:pt x="128432" y="421913"/>
                    <a:pt x="258387" y="386893"/>
                    <a:pt x="385297" y="723966"/>
                  </a:cubicBezTo>
                  <a:cubicBezTo>
                    <a:pt x="555933" y="542277"/>
                    <a:pt x="617507" y="260447"/>
                    <a:pt x="617507" y="260447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1" name="Полилиния 10"/>
            <p:cNvSpPr/>
            <p:nvPr/>
          </p:nvSpPr>
          <p:spPr>
            <a:xfrm rot="15698252" flipV="1">
              <a:off x="4908095" y="2526769"/>
              <a:ext cx="912628" cy="1318672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2" name="Полилиния 11"/>
            <p:cNvSpPr/>
            <p:nvPr/>
          </p:nvSpPr>
          <p:spPr>
            <a:xfrm rot="15698252">
              <a:off x="2325175" y="2639807"/>
              <a:ext cx="807968" cy="1691248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3" name="Полилиния 12"/>
            <p:cNvSpPr/>
            <p:nvPr/>
          </p:nvSpPr>
          <p:spPr>
            <a:xfrm rot="12247540">
              <a:off x="3365471" y="3788941"/>
              <a:ext cx="544213" cy="916816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4" name="Полилиния 13"/>
            <p:cNvSpPr/>
            <p:nvPr/>
          </p:nvSpPr>
          <p:spPr>
            <a:xfrm rot="10800000" flipV="1">
              <a:off x="3779912" y="908720"/>
              <a:ext cx="987957" cy="1607565"/>
            </a:xfrm>
            <a:custGeom>
              <a:avLst/>
              <a:gdLst>
                <a:gd name="connsiteX0" fmla="*/ 0 w 1728192"/>
                <a:gd name="connsiteY0" fmla="*/ 0 h 648072"/>
                <a:gd name="connsiteX1" fmla="*/ 1728192 w 1728192"/>
                <a:gd name="connsiteY1" fmla="*/ 0 h 648072"/>
                <a:gd name="connsiteX2" fmla="*/ 1728192 w 1728192"/>
                <a:gd name="connsiteY2" fmla="*/ 648072 h 648072"/>
                <a:gd name="connsiteX3" fmla="*/ 0 w 1728192"/>
                <a:gd name="connsiteY3" fmla="*/ 648072 h 648072"/>
                <a:gd name="connsiteX4" fmla="*/ 0 w 1728192"/>
                <a:gd name="connsiteY4" fmla="*/ 0 h 648072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0 w 1728192"/>
                <a:gd name="connsiteY3" fmla="*/ 648072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1728192 w 1728192"/>
                <a:gd name="connsiteY1" fmla="*/ 0 h 1872208"/>
                <a:gd name="connsiteX2" fmla="*/ 936104 w 1728192"/>
                <a:gd name="connsiteY2" fmla="*/ 1872208 h 1872208"/>
                <a:gd name="connsiteX3" fmla="*/ 648072 w 1728192"/>
                <a:gd name="connsiteY3" fmla="*/ 1872208 h 1872208"/>
                <a:gd name="connsiteX4" fmla="*/ 0 w 1728192"/>
                <a:gd name="connsiteY4" fmla="*/ 0 h 1872208"/>
                <a:gd name="connsiteX0" fmla="*/ 0 w 1728192"/>
                <a:gd name="connsiteY0" fmla="*/ 0 h 1872208"/>
                <a:gd name="connsiteX1" fmla="*/ 576064 w 1728192"/>
                <a:gd name="connsiteY1" fmla="*/ 360040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0 h 1872208"/>
                <a:gd name="connsiteX1" fmla="*/ 432048 w 1728192"/>
                <a:gd name="connsiteY1" fmla="*/ 288032 h 1872208"/>
                <a:gd name="connsiteX2" fmla="*/ 1728192 w 1728192"/>
                <a:gd name="connsiteY2" fmla="*/ 0 h 1872208"/>
                <a:gd name="connsiteX3" fmla="*/ 936104 w 1728192"/>
                <a:gd name="connsiteY3" fmla="*/ 1872208 h 1872208"/>
                <a:gd name="connsiteX4" fmla="*/ 648072 w 1728192"/>
                <a:gd name="connsiteY4" fmla="*/ 1872208 h 1872208"/>
                <a:gd name="connsiteX5" fmla="*/ 0 w 1728192"/>
                <a:gd name="connsiteY5" fmla="*/ 0 h 1872208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1728192 w 1728192"/>
                <a:gd name="connsiteY3" fmla="*/ 216024 h 2088232"/>
                <a:gd name="connsiteX4" fmla="*/ 936104 w 1728192"/>
                <a:gd name="connsiteY4" fmla="*/ 2088232 h 2088232"/>
                <a:gd name="connsiteX5" fmla="*/ 648072 w 1728192"/>
                <a:gd name="connsiteY5" fmla="*/ 2088232 h 2088232"/>
                <a:gd name="connsiteX6" fmla="*/ 0 w 1728192"/>
                <a:gd name="connsiteY6" fmla="*/ 216024 h 2088232"/>
                <a:gd name="connsiteX0" fmla="*/ 0 w 1728192"/>
                <a:gd name="connsiteY0" fmla="*/ 216024 h 2088232"/>
                <a:gd name="connsiteX1" fmla="*/ 432048 w 1728192"/>
                <a:gd name="connsiteY1" fmla="*/ 504056 h 2088232"/>
                <a:gd name="connsiteX2" fmla="*/ 648072 w 1728192"/>
                <a:gd name="connsiteY2" fmla="*/ 0 h 2088232"/>
                <a:gd name="connsiteX3" fmla="*/ 864096 w 1728192"/>
                <a:gd name="connsiteY3" fmla="*/ 720080 h 2088232"/>
                <a:gd name="connsiteX4" fmla="*/ 1728192 w 1728192"/>
                <a:gd name="connsiteY4" fmla="*/ 216024 h 2088232"/>
                <a:gd name="connsiteX5" fmla="*/ 936104 w 1728192"/>
                <a:gd name="connsiteY5" fmla="*/ 2088232 h 2088232"/>
                <a:gd name="connsiteX6" fmla="*/ 648072 w 1728192"/>
                <a:gd name="connsiteY6" fmla="*/ 2088232 h 2088232"/>
                <a:gd name="connsiteX7" fmla="*/ 0 w 1728192"/>
                <a:gd name="connsiteY7" fmla="*/ 216024 h 2088232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728192 w 1728192"/>
                <a:gd name="connsiteY5" fmla="*/ 288032 h 2160240"/>
                <a:gd name="connsiteX6" fmla="*/ 936104 w 1728192"/>
                <a:gd name="connsiteY6" fmla="*/ 2160240 h 2160240"/>
                <a:gd name="connsiteX7" fmla="*/ 648072 w 1728192"/>
                <a:gd name="connsiteY7" fmla="*/ 2160240 h 2160240"/>
                <a:gd name="connsiteX8" fmla="*/ 0 w 1728192"/>
                <a:gd name="connsiteY8" fmla="*/ 288032 h 2160240"/>
                <a:gd name="connsiteX0" fmla="*/ 0 w 1728192"/>
                <a:gd name="connsiteY0" fmla="*/ 288032 h 2160240"/>
                <a:gd name="connsiteX1" fmla="*/ 432048 w 1728192"/>
                <a:gd name="connsiteY1" fmla="*/ 576064 h 2160240"/>
                <a:gd name="connsiteX2" fmla="*/ 648072 w 1728192"/>
                <a:gd name="connsiteY2" fmla="*/ 72008 h 2160240"/>
                <a:gd name="connsiteX3" fmla="*/ 864096 w 1728192"/>
                <a:gd name="connsiteY3" fmla="*/ 792088 h 2160240"/>
                <a:gd name="connsiteX4" fmla="*/ 1080120 w 1728192"/>
                <a:gd name="connsiteY4" fmla="*/ 0 h 2160240"/>
                <a:gd name="connsiteX5" fmla="*/ 1224136 w 1728192"/>
                <a:gd name="connsiteY5" fmla="*/ 792088 h 2160240"/>
                <a:gd name="connsiteX6" fmla="*/ 1728192 w 1728192"/>
                <a:gd name="connsiteY6" fmla="*/ 288032 h 2160240"/>
                <a:gd name="connsiteX7" fmla="*/ 936104 w 1728192"/>
                <a:gd name="connsiteY7" fmla="*/ 2160240 h 2160240"/>
                <a:gd name="connsiteX8" fmla="*/ 648072 w 1728192"/>
                <a:gd name="connsiteY8" fmla="*/ 2160240 h 2160240"/>
                <a:gd name="connsiteX9" fmla="*/ 0 w 1728192"/>
                <a:gd name="connsiteY9" fmla="*/ 288032 h 2160240"/>
                <a:gd name="connsiteX0" fmla="*/ 0 w 1584176"/>
                <a:gd name="connsiteY0" fmla="*/ 288032 h 2160240"/>
                <a:gd name="connsiteX1" fmla="*/ 288032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0 w 1584176"/>
                <a:gd name="connsiteY0" fmla="*/ 288032 h 2160240"/>
                <a:gd name="connsiteX1" fmla="*/ 432048 w 1584176"/>
                <a:gd name="connsiteY1" fmla="*/ 576064 h 2160240"/>
                <a:gd name="connsiteX2" fmla="*/ 504056 w 1584176"/>
                <a:gd name="connsiteY2" fmla="*/ 72008 h 2160240"/>
                <a:gd name="connsiteX3" fmla="*/ 720080 w 1584176"/>
                <a:gd name="connsiteY3" fmla="*/ 792088 h 2160240"/>
                <a:gd name="connsiteX4" fmla="*/ 936104 w 1584176"/>
                <a:gd name="connsiteY4" fmla="*/ 0 h 2160240"/>
                <a:gd name="connsiteX5" fmla="*/ 1080120 w 1584176"/>
                <a:gd name="connsiteY5" fmla="*/ 792088 h 2160240"/>
                <a:gd name="connsiteX6" fmla="*/ 1584176 w 1584176"/>
                <a:gd name="connsiteY6" fmla="*/ 288032 h 2160240"/>
                <a:gd name="connsiteX7" fmla="*/ 792088 w 1584176"/>
                <a:gd name="connsiteY7" fmla="*/ 2160240 h 2160240"/>
                <a:gd name="connsiteX8" fmla="*/ 504056 w 1584176"/>
                <a:gd name="connsiteY8" fmla="*/ 2160240 h 2160240"/>
                <a:gd name="connsiteX9" fmla="*/ 0 w 1584176"/>
                <a:gd name="connsiteY9" fmla="*/ 288032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0" fmla="*/ 720080 w 1584176"/>
                <a:gd name="connsiteY0" fmla="*/ 792088 h 2160240"/>
                <a:gd name="connsiteX1" fmla="*/ 936104 w 1584176"/>
                <a:gd name="connsiteY1" fmla="*/ 0 h 2160240"/>
                <a:gd name="connsiteX2" fmla="*/ 1080120 w 1584176"/>
                <a:gd name="connsiteY2" fmla="*/ 792088 h 2160240"/>
                <a:gd name="connsiteX3" fmla="*/ 1584176 w 1584176"/>
                <a:gd name="connsiteY3" fmla="*/ 288032 h 2160240"/>
                <a:gd name="connsiteX4" fmla="*/ 792088 w 1584176"/>
                <a:gd name="connsiteY4" fmla="*/ 2160240 h 2160240"/>
                <a:gd name="connsiteX5" fmla="*/ 504056 w 1584176"/>
                <a:gd name="connsiteY5" fmla="*/ 2160240 h 2160240"/>
                <a:gd name="connsiteX6" fmla="*/ 0 w 1584176"/>
                <a:gd name="connsiteY6" fmla="*/ 288032 h 2160240"/>
                <a:gd name="connsiteX7" fmla="*/ 432048 w 1584176"/>
                <a:gd name="connsiteY7" fmla="*/ 576064 h 2160240"/>
                <a:gd name="connsiteX8" fmla="*/ 595496 w 1584176"/>
                <a:gd name="connsiteY8" fmla="*/ 163448 h 2160240"/>
                <a:gd name="connsiteX9" fmla="*/ 720080 w 1584176"/>
                <a:gd name="connsiteY9" fmla="*/ 792088 h 2160240"/>
                <a:gd name="connsiteX0" fmla="*/ 720080 w 1584176"/>
                <a:gd name="connsiteY0" fmla="*/ 628640 h 1996792"/>
                <a:gd name="connsiteX1" fmla="*/ 1080120 w 1584176"/>
                <a:gd name="connsiteY1" fmla="*/ 628640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8" fmla="*/ 720080 w 1584176"/>
                <a:gd name="connsiteY8" fmla="*/ 628640 h 1996792"/>
                <a:gd name="connsiteX0" fmla="*/ 720080 w 1584176"/>
                <a:gd name="connsiteY0" fmla="*/ 86409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8" fmla="*/ 720080 w 1584176"/>
                <a:gd name="connsiteY8" fmla="*/ 864096 h 2232248"/>
                <a:gd name="connsiteX0" fmla="*/ 595496 w 1584176"/>
                <a:gd name="connsiteY0" fmla="*/ 235456 h 2232248"/>
                <a:gd name="connsiteX1" fmla="*/ 1152128 w 1584176"/>
                <a:gd name="connsiteY1" fmla="*/ 0 h 2232248"/>
                <a:gd name="connsiteX2" fmla="*/ 1584176 w 1584176"/>
                <a:gd name="connsiteY2" fmla="*/ 360040 h 2232248"/>
                <a:gd name="connsiteX3" fmla="*/ 792088 w 1584176"/>
                <a:gd name="connsiteY3" fmla="*/ 2232248 h 2232248"/>
                <a:gd name="connsiteX4" fmla="*/ 504056 w 1584176"/>
                <a:gd name="connsiteY4" fmla="*/ 2232248 h 2232248"/>
                <a:gd name="connsiteX5" fmla="*/ 0 w 1584176"/>
                <a:gd name="connsiteY5" fmla="*/ 360040 h 2232248"/>
                <a:gd name="connsiteX6" fmla="*/ 432048 w 1584176"/>
                <a:gd name="connsiteY6" fmla="*/ 648072 h 2232248"/>
                <a:gd name="connsiteX7" fmla="*/ 595496 w 1584176"/>
                <a:gd name="connsiteY7" fmla="*/ 235456 h 2232248"/>
                <a:gd name="connsiteX0" fmla="*/ 595496 w 1584176"/>
                <a:gd name="connsiteY0" fmla="*/ 0 h 1996792"/>
                <a:gd name="connsiteX1" fmla="*/ 864096 w 1584176"/>
                <a:gd name="connsiteY1" fmla="*/ 700648 h 1996792"/>
                <a:gd name="connsiteX2" fmla="*/ 1584176 w 1584176"/>
                <a:gd name="connsiteY2" fmla="*/ 124584 h 1996792"/>
                <a:gd name="connsiteX3" fmla="*/ 792088 w 1584176"/>
                <a:gd name="connsiteY3" fmla="*/ 1996792 h 1996792"/>
                <a:gd name="connsiteX4" fmla="*/ 504056 w 1584176"/>
                <a:gd name="connsiteY4" fmla="*/ 1996792 h 1996792"/>
                <a:gd name="connsiteX5" fmla="*/ 0 w 1584176"/>
                <a:gd name="connsiteY5" fmla="*/ 124584 h 1996792"/>
                <a:gd name="connsiteX6" fmla="*/ 432048 w 1584176"/>
                <a:gd name="connsiteY6" fmla="*/ 412616 h 1996792"/>
                <a:gd name="connsiteX7" fmla="*/ 595496 w 1584176"/>
                <a:gd name="connsiteY7" fmla="*/ 0 h 1996792"/>
                <a:gd name="connsiteX0" fmla="*/ 595496 w 1224136"/>
                <a:gd name="connsiteY0" fmla="*/ 91440 h 2088232"/>
                <a:gd name="connsiteX1" fmla="*/ 864096 w 1224136"/>
                <a:gd name="connsiteY1" fmla="*/ 79208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432048 w 1224136"/>
                <a:gd name="connsiteY6" fmla="*/ 504056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648072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224136"/>
                <a:gd name="connsiteY0" fmla="*/ 91440 h 2088232"/>
                <a:gd name="connsiteX1" fmla="*/ 720080 w 1224136"/>
                <a:gd name="connsiteY1" fmla="*/ 1152128 h 2088232"/>
                <a:gd name="connsiteX2" fmla="*/ 1224136 w 1224136"/>
                <a:gd name="connsiteY2" fmla="*/ 0 h 2088232"/>
                <a:gd name="connsiteX3" fmla="*/ 792088 w 1224136"/>
                <a:gd name="connsiteY3" fmla="*/ 2088232 h 2088232"/>
                <a:gd name="connsiteX4" fmla="*/ 504056 w 1224136"/>
                <a:gd name="connsiteY4" fmla="*/ 2088232 h 2088232"/>
                <a:gd name="connsiteX5" fmla="*/ 0 w 1224136"/>
                <a:gd name="connsiteY5" fmla="*/ 216024 h 2088232"/>
                <a:gd name="connsiteX6" fmla="*/ 504056 w 1224136"/>
                <a:gd name="connsiteY6" fmla="*/ 1152128 h 2088232"/>
                <a:gd name="connsiteX7" fmla="*/ 595496 w 1224136"/>
                <a:gd name="connsiteY7" fmla="*/ 91440 h 2088232"/>
                <a:gd name="connsiteX0" fmla="*/ 595496 w 1080120"/>
                <a:gd name="connsiteY0" fmla="*/ 163448 h 2160240"/>
                <a:gd name="connsiteX1" fmla="*/ 720080 w 1080120"/>
                <a:gd name="connsiteY1" fmla="*/ 1224136 h 2160240"/>
                <a:gd name="connsiteX2" fmla="*/ 1080120 w 1080120"/>
                <a:gd name="connsiteY2" fmla="*/ 0 h 2160240"/>
                <a:gd name="connsiteX3" fmla="*/ 792088 w 1080120"/>
                <a:gd name="connsiteY3" fmla="*/ 2160240 h 2160240"/>
                <a:gd name="connsiteX4" fmla="*/ 504056 w 1080120"/>
                <a:gd name="connsiteY4" fmla="*/ 2160240 h 2160240"/>
                <a:gd name="connsiteX5" fmla="*/ 0 w 1080120"/>
                <a:gd name="connsiteY5" fmla="*/ 288032 h 2160240"/>
                <a:gd name="connsiteX6" fmla="*/ 504056 w 1080120"/>
                <a:gd name="connsiteY6" fmla="*/ 1224136 h 2160240"/>
                <a:gd name="connsiteX7" fmla="*/ 595496 w 1080120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160240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1944216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523488 w 1008112"/>
                <a:gd name="connsiteY0" fmla="*/ 163448 h 2160240"/>
                <a:gd name="connsiteX1" fmla="*/ 648072 w 1008112"/>
                <a:gd name="connsiteY1" fmla="*/ 1224136 h 2160240"/>
                <a:gd name="connsiteX2" fmla="*/ 1008112 w 1008112"/>
                <a:gd name="connsiteY2" fmla="*/ 0 h 2160240"/>
                <a:gd name="connsiteX3" fmla="*/ 720080 w 1008112"/>
                <a:gd name="connsiteY3" fmla="*/ 2088232 h 2160240"/>
                <a:gd name="connsiteX4" fmla="*/ 432048 w 1008112"/>
                <a:gd name="connsiteY4" fmla="*/ 2160240 h 2160240"/>
                <a:gd name="connsiteX5" fmla="*/ 0 w 1008112"/>
                <a:gd name="connsiteY5" fmla="*/ 288032 h 2160240"/>
                <a:gd name="connsiteX6" fmla="*/ 432048 w 1008112"/>
                <a:gd name="connsiteY6" fmla="*/ 1224136 h 2160240"/>
                <a:gd name="connsiteX7" fmla="*/ 523488 w 1008112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861237 w 1437301"/>
                <a:gd name="connsiteY6" fmla="*/ 1224136 h 2160240"/>
                <a:gd name="connsiteX7" fmla="*/ 952677 w 1437301"/>
                <a:gd name="connsiteY7" fmla="*/ 163448 h 2160240"/>
                <a:gd name="connsiteX0" fmla="*/ 952677 w 1437301"/>
                <a:gd name="connsiteY0" fmla="*/ 163448 h 2160240"/>
                <a:gd name="connsiteX1" fmla="*/ 1077261 w 1437301"/>
                <a:gd name="connsiteY1" fmla="*/ 1224136 h 2160240"/>
                <a:gd name="connsiteX2" fmla="*/ 1437301 w 1437301"/>
                <a:gd name="connsiteY2" fmla="*/ 0 h 2160240"/>
                <a:gd name="connsiteX3" fmla="*/ 1149269 w 1437301"/>
                <a:gd name="connsiteY3" fmla="*/ 2088232 h 2160240"/>
                <a:gd name="connsiteX4" fmla="*/ 861237 w 1437301"/>
                <a:gd name="connsiteY4" fmla="*/ 2160240 h 2160240"/>
                <a:gd name="connsiteX5" fmla="*/ 0 w 1437301"/>
                <a:gd name="connsiteY5" fmla="*/ 182035 h 2160240"/>
                <a:gd name="connsiteX6" fmla="*/ 622491 w 1437301"/>
                <a:gd name="connsiteY6" fmla="*/ 806538 h 2160240"/>
                <a:gd name="connsiteX7" fmla="*/ 952677 w 1437301"/>
                <a:gd name="connsiteY7" fmla="*/ 163448 h 216024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0 h 2183080"/>
                <a:gd name="connsiteX1" fmla="*/ 1077261 w 1437301"/>
                <a:gd name="connsiteY1" fmla="*/ 1246976 h 2183080"/>
                <a:gd name="connsiteX2" fmla="*/ 1437301 w 1437301"/>
                <a:gd name="connsiteY2" fmla="*/ 22840 h 2183080"/>
                <a:gd name="connsiteX3" fmla="*/ 1149269 w 1437301"/>
                <a:gd name="connsiteY3" fmla="*/ 2111072 h 2183080"/>
                <a:gd name="connsiteX4" fmla="*/ 861237 w 1437301"/>
                <a:gd name="connsiteY4" fmla="*/ 2183080 h 2183080"/>
                <a:gd name="connsiteX5" fmla="*/ 0 w 1437301"/>
                <a:gd name="connsiteY5" fmla="*/ 204875 h 2183080"/>
                <a:gd name="connsiteX6" fmla="*/ 622491 w 1437301"/>
                <a:gd name="connsiteY6" fmla="*/ 829378 h 2183080"/>
                <a:gd name="connsiteX7" fmla="*/ 651776 w 1437301"/>
                <a:gd name="connsiteY7" fmla="*/ 0 h 2183080"/>
                <a:gd name="connsiteX0" fmla="*/ 651776 w 1437301"/>
                <a:gd name="connsiteY0" fmla="*/ 136114 h 2319194"/>
                <a:gd name="connsiteX1" fmla="*/ 1077261 w 1437301"/>
                <a:gd name="connsiteY1" fmla="*/ 1383090 h 2319194"/>
                <a:gd name="connsiteX2" fmla="*/ 1437301 w 1437301"/>
                <a:gd name="connsiteY2" fmla="*/ 158954 h 2319194"/>
                <a:gd name="connsiteX3" fmla="*/ 1149269 w 1437301"/>
                <a:gd name="connsiteY3" fmla="*/ 2247186 h 2319194"/>
                <a:gd name="connsiteX4" fmla="*/ 861237 w 1437301"/>
                <a:gd name="connsiteY4" fmla="*/ 2319194 h 2319194"/>
                <a:gd name="connsiteX5" fmla="*/ 0 w 1437301"/>
                <a:gd name="connsiteY5" fmla="*/ 340989 h 2319194"/>
                <a:gd name="connsiteX6" fmla="*/ 622491 w 1437301"/>
                <a:gd name="connsiteY6" fmla="*/ 965492 h 2319194"/>
                <a:gd name="connsiteX7" fmla="*/ 417117 w 1437301"/>
                <a:gd name="connsiteY7" fmla="*/ 472146 h 2319194"/>
                <a:gd name="connsiteX8" fmla="*/ 651776 w 1437301"/>
                <a:gd name="connsiteY8" fmla="*/ 136114 h 2319194"/>
                <a:gd name="connsiteX0" fmla="*/ 651776 w 1437301"/>
                <a:gd name="connsiteY0" fmla="*/ 136115 h 2319195"/>
                <a:gd name="connsiteX1" fmla="*/ 1077261 w 1437301"/>
                <a:gd name="connsiteY1" fmla="*/ 1383091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  <a:gd name="connsiteX0" fmla="*/ 651776 w 1437301"/>
                <a:gd name="connsiteY0" fmla="*/ 136115 h 2319195"/>
                <a:gd name="connsiteX1" fmla="*/ 1089178 w 1437301"/>
                <a:gd name="connsiteY1" fmla="*/ 941464 h 2319195"/>
                <a:gd name="connsiteX2" fmla="*/ 1437301 w 1437301"/>
                <a:gd name="connsiteY2" fmla="*/ 158955 h 2319195"/>
                <a:gd name="connsiteX3" fmla="*/ 1149269 w 1437301"/>
                <a:gd name="connsiteY3" fmla="*/ 2247187 h 2319195"/>
                <a:gd name="connsiteX4" fmla="*/ 861237 w 1437301"/>
                <a:gd name="connsiteY4" fmla="*/ 2319195 h 2319195"/>
                <a:gd name="connsiteX5" fmla="*/ 0 w 1437301"/>
                <a:gd name="connsiteY5" fmla="*/ 340990 h 2319195"/>
                <a:gd name="connsiteX6" fmla="*/ 622491 w 1437301"/>
                <a:gd name="connsiteY6" fmla="*/ 965493 h 2319195"/>
                <a:gd name="connsiteX7" fmla="*/ 779806 w 1437301"/>
                <a:gd name="connsiteY7" fmla="*/ 525461 h 2319195"/>
                <a:gd name="connsiteX8" fmla="*/ 651776 w 1437301"/>
                <a:gd name="connsiteY8" fmla="*/ 136115 h 23191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437301" h="2319195">
                  <a:moveTo>
                    <a:pt x="651776" y="136115"/>
                  </a:moveTo>
                  <a:cubicBezTo>
                    <a:pt x="967230" y="534122"/>
                    <a:pt x="947350" y="525805"/>
                    <a:pt x="1089178" y="941464"/>
                  </a:cubicBezTo>
                  <a:lnTo>
                    <a:pt x="1437301" y="158955"/>
                  </a:lnTo>
                  <a:cubicBezTo>
                    <a:pt x="1363379" y="1291507"/>
                    <a:pt x="1005716" y="1183564"/>
                    <a:pt x="1149269" y="2247187"/>
                  </a:cubicBezTo>
                  <a:lnTo>
                    <a:pt x="861237" y="2319195"/>
                  </a:lnTo>
                  <a:cubicBezTo>
                    <a:pt x="310890" y="1029981"/>
                    <a:pt x="693155" y="1438396"/>
                    <a:pt x="0" y="340990"/>
                  </a:cubicBezTo>
                  <a:cubicBezTo>
                    <a:pt x="422530" y="663627"/>
                    <a:pt x="335412" y="618126"/>
                    <a:pt x="622491" y="965493"/>
                  </a:cubicBezTo>
                  <a:cubicBezTo>
                    <a:pt x="728907" y="1003061"/>
                    <a:pt x="774925" y="663690"/>
                    <a:pt x="779806" y="525461"/>
                  </a:cubicBezTo>
                  <a:cubicBezTo>
                    <a:pt x="784687" y="387232"/>
                    <a:pt x="578648" y="0"/>
                    <a:pt x="651776" y="136115"/>
                  </a:cubicBezTo>
                  <a:close/>
                </a:path>
              </a:pathLst>
            </a:cu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grpSp>
          <p:nvGrpSpPr>
            <p:cNvPr id="15" name="Группа 191"/>
            <p:cNvGrpSpPr/>
            <p:nvPr/>
          </p:nvGrpSpPr>
          <p:grpSpPr>
            <a:xfrm>
              <a:off x="3275856" y="2420888"/>
              <a:ext cx="1512168" cy="1512168"/>
              <a:chOff x="3275856" y="2420888"/>
              <a:chExt cx="1512168" cy="1512168"/>
            </a:xfrm>
            <a:effectLst>
              <a:glow rad="63500">
                <a:schemeClr val="accent6">
                  <a:satMod val="175000"/>
                  <a:alpha val="40000"/>
                </a:schemeClr>
              </a:glow>
            </a:effectLst>
          </p:grpSpPr>
          <p:sp>
            <p:nvSpPr>
              <p:cNvPr id="16" name="Овал 15"/>
              <p:cNvSpPr/>
              <p:nvPr/>
            </p:nvSpPr>
            <p:spPr>
              <a:xfrm>
                <a:off x="3275856" y="2420888"/>
                <a:ext cx="1512168" cy="1512168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  <p:sp>
            <p:nvSpPr>
              <p:cNvPr id="17" name="Овал 16"/>
              <p:cNvSpPr/>
              <p:nvPr/>
            </p:nvSpPr>
            <p:spPr>
              <a:xfrm>
                <a:off x="3419872" y="2564904"/>
                <a:ext cx="1224136" cy="1224136"/>
              </a:xfrm>
              <a:prstGeom prst="ellipse">
                <a:avLst/>
              </a:prstGeom>
              <a:solidFill>
                <a:srgbClr val="FFFF66"/>
              </a:solidFill>
              <a:ln>
                <a:noFill/>
              </a:ln>
              <a:effectLst>
                <a:softEdge rad="635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ru-RU"/>
              </a:p>
            </p:txBody>
          </p:sp>
        </p:grpSp>
      </p:grpSp>
      <p:sp>
        <p:nvSpPr>
          <p:cNvPr id="19" name="Облако 18"/>
          <p:cNvSpPr/>
          <p:nvPr/>
        </p:nvSpPr>
        <p:spPr>
          <a:xfrm rot="20848729">
            <a:off x="335813" y="767203"/>
            <a:ext cx="3286148" cy="1481637"/>
          </a:xfrm>
          <a:prstGeom prst="cloud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Книжный уголок любимое место в группе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071802" y="2714620"/>
            <a:ext cx="428628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838</TotalTime>
  <Words>664</Words>
  <Application>Microsoft Office PowerPoint</Application>
  <PresentationFormat>Экран (4:3)</PresentationFormat>
  <Paragraphs>54</Paragraphs>
  <Slides>14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Трек</vt:lpstr>
      <vt:lpstr>     ГБОУ СОШ №2098 им. Героя Советского Союза Л.М. Доватора.   </vt:lpstr>
      <vt:lpstr>Слайд 2</vt:lpstr>
      <vt:lpstr>Слайд 3</vt:lpstr>
      <vt:lpstr>Речевая развивающая среда  первой младшей группы  - грамотная, педагогически целесообразная речь педагога - методы и приемы, направленные на развитие речи  как  средства общения   (поручения, подсказ, образец, сопряженная речь и др.) - методы и приемы , направленные на формирование умения слушать и   слышать ( рассказы, чтение) - самостоятельное рассматривание картинок, игрушек, книжек и др.    (развитие инициативной речи)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Государственное бюджетное дошкольное образовательное учреждение   центр развития ребенка -детский сад № 49  Колпинского района Санкт – Петербурга.   </dc:title>
  <dc:creator>ДОУ49</dc:creator>
  <cp:lastModifiedBy>User</cp:lastModifiedBy>
  <cp:revision>76</cp:revision>
  <dcterms:created xsi:type="dcterms:W3CDTF">2012-12-13T06:49:42Z</dcterms:created>
  <dcterms:modified xsi:type="dcterms:W3CDTF">2015-01-25T14:14:51Z</dcterms:modified>
</cp:coreProperties>
</file>