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2" r:id="rId17"/>
    <p:sldId id="271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1/25/2015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1/25/2015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1/25/2015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1/25/2015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1/25/2015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1/25/2015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1/25/2015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1/25/2015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1/25/2015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1/25/2015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1/25/2015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1/25/2015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228600"/>
            <a:ext cx="7938868" cy="4038600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Активизация познавательной деятельности младших школьников на уроках математики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0544" y="4191000"/>
            <a:ext cx="8603456" cy="1752600"/>
          </a:xfrm>
        </p:spPr>
        <p:txBody>
          <a:bodyPr/>
          <a:lstStyle/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Казимова А.А., учитель начальных классов, </a:t>
            </a:r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МАОУ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СОШ № 1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001962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Большую ценность на уроке представляют </a:t>
            </a:r>
            <a:r>
              <a:rPr lang="ru-RU" sz="3200" u="sng" dirty="0" smtClean="0">
                <a:latin typeface="Times New Roman" pitchFamily="18" charset="0"/>
                <a:cs typeface="Times New Roman" pitchFamily="18" charset="0"/>
              </a:rPr>
              <a:t>загадки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. К.Д. Ушинский писал, что «загадка заляжет прочно в памяти, увлекая с собой и всё объясняя к ней привязанное»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user\Desktop\pisateli_19_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81600" y="2514600"/>
            <a:ext cx="3429000" cy="419100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6096000"/>
          </a:xfrm>
        </p:spPr>
        <p:txBody>
          <a:bodyPr>
            <a:normAutofit fontScale="90000"/>
          </a:bodyPr>
          <a:lstStyle/>
          <a:p>
            <a:pPr lvl="0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Наиболее распространенные типы нетрадиционных уроков : 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1.урок-сказка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2.урок-КВН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3.урок-путешествие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4.урок-спектакль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5.урок-викторина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6.урок-игра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7.урок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 аукцион,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8.урок-конференция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9.урок-соревнование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,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10.урок-эстафета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...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228600"/>
            <a:ext cx="7772400" cy="3657600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Учитывая повышенную двигательную активность учащихся начальных классов, даю выход их энергии в физкультминутках, имеющих двигательно-речевой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характер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4578" name="Picture 2" descr="C:\Users\user\Desktop\0008-008-Fizkultminutk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7400" y="2590800"/>
            <a:ext cx="5689600" cy="4267200"/>
          </a:xfrm>
          <a:prstGeom prst="rect">
            <a:avLst/>
          </a:prstGeom>
          <a:noFill/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39962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Использую на уроках элементы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здоровьесберегающих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технологий профессора В. Ф. Базарного: периодическая смена поз, физкультминутки для глаз с помощью расположенных в пространстве ориентиров.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2" name="Picture 2" descr="C:\Users\user\Desktop\bazarn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76800" y="2286000"/>
            <a:ext cx="3581400" cy="44196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7376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"Лучше один раз увидеть, чем сто раз услышать." - гласит народная пословица. Общеизвестно, что большую часть информации мы получаем визуально. Реализовать на уроках один из важнейших принципов дидактики – принцип наглядности – значит обеспечить высокий уровень усвоения предлагаемого материала.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735762"/>
          </a:xfrm>
        </p:spPr>
        <p:txBody>
          <a:bodyPr>
            <a:normAutofit fontScale="90000"/>
          </a:bodyPr>
          <a:lstStyle/>
          <a:p>
            <a:pPr lvl="0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Кроме того, с помощью презентации можно использовать разнообразные формы организации познавательной деятельности: фронтальную, групповую, индивидуальную. 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Мультимедийные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технологии могут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быть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использованы: 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.для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объявления темы урока;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.при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объяснении учителем нового материала;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.как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информационно – обучающее пособие;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4.для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контроля знаний.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8686800" cy="6354762"/>
          </a:xfrm>
        </p:spPr>
        <p:txBody>
          <a:bodyPr>
            <a:normAutofit fontScale="90000"/>
          </a:bodyPr>
          <a:lstStyle/>
          <a:p>
            <a:r>
              <a:rPr lang="ru-RU" sz="3100" u="sng" dirty="0" smtClean="0">
                <a:latin typeface="Times New Roman" pitchFamily="18" charset="0"/>
                <a:cs typeface="Times New Roman" pitchFamily="18" charset="0"/>
              </a:rPr>
              <a:t>Активизация деятельности учащихся на уроке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- одно из направлений совершенствования учебно-воспитательного процесса в школе. Сознательное и прочное усвоение знаний учащихся проходит в процессе их активной умственной деятельности. Различные виды занимательности целесообразно использовать на всех этапах урока в зависимости от ее дидактической направленности: при проведении устного счета, при подготовке к изучению и при изучении нового материала, при закреплении и повторении ранее пройденного материала. Поэтому работу следует организовывать на каждом уроке так, чтобы учебный материал становился предметом активных действий ученика.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458200" cy="269716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 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Для меня большое счастье видеть светящиеся глаза встречающих меня детей. Я черпаю в них силы, вдохновение, веру в себя и в то, что смогу подарить им сегодня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что-то хорошее!</a:t>
            </a:r>
            <a:r>
              <a:rPr lang="ru-RU" i="1" dirty="0" smtClean="0"/>
              <a:t> </a:t>
            </a:r>
            <a:r>
              <a:rPr lang="ru-RU" dirty="0" smtClean="0"/>
              <a:t>                                                  </a:t>
            </a:r>
            <a:br>
              <a:rPr lang="ru-RU" dirty="0" smtClean="0"/>
            </a:br>
            <a:r>
              <a:rPr lang="ru-RU" dirty="0" smtClean="0"/>
              <a:t>     </a:t>
            </a:r>
            <a:endParaRPr lang="ru-RU" dirty="0"/>
          </a:p>
        </p:txBody>
      </p:sp>
      <p:pic>
        <p:nvPicPr>
          <p:cNvPr id="26626" name="Picture 2" descr="C:\Users\user\Desktop\IMG_704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0" y="1600200"/>
            <a:ext cx="6858000" cy="3810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211762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Спасибо </a:t>
            </a:r>
            <a:br>
              <a:rPr lang="ru-RU" sz="5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за внимание!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1524000"/>
            <a:ext cx="8839200" cy="4267200"/>
          </a:xfrm>
        </p:spPr>
        <p:txBody>
          <a:bodyPr>
            <a:normAutofit/>
          </a:bodyPr>
          <a:lstStyle/>
          <a:p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Ученик – это не сосуд,  </a:t>
            </a:r>
            <a:br>
              <a:rPr lang="ru-RU" sz="4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который надо </a:t>
            </a: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заполнить, а</a:t>
            </a: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4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факел, который надо зажечь.</a:t>
            </a:r>
            <a:br>
              <a:rPr lang="ru-RU" sz="4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dirty="0" smtClean="0">
                <a:latin typeface="Times New Roman" pitchFamily="18" charset="0"/>
                <a:cs typeface="Times New Roman" pitchFamily="18" charset="0"/>
              </a:rPr>
              <a:t>Л.Г. </a:t>
            </a:r>
            <a:r>
              <a:rPr lang="ru-RU" sz="4900" dirty="0" err="1" smtClean="0">
                <a:latin typeface="Times New Roman" pitchFamily="18" charset="0"/>
                <a:cs typeface="Times New Roman" pitchFamily="18" charset="0"/>
              </a:rPr>
              <a:t>Петерсон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 flipV="1">
            <a:off x="3922713" y="5745480"/>
            <a:ext cx="45720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4655288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Актуальность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данной темы заключается в том, что активизация учащихся при обучении - одно из основных направлений совершенствования учебно-воспитательного процесса в школе.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 flipV="1">
            <a:off x="3922713" y="6400800"/>
            <a:ext cx="4572000" cy="152400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686800" cy="6629400"/>
          </a:xfrm>
        </p:spPr>
        <p:txBody>
          <a:bodyPr>
            <a:noAutofit/>
          </a:bodyPr>
          <a:lstStyle/>
          <a:p>
            <a:r>
              <a:rPr lang="ru-RU" sz="2900" u="sng" dirty="0" smtClean="0">
                <a:latin typeface="Times New Roman" pitchFamily="18" charset="0"/>
                <a:cs typeface="Times New Roman" pitchFamily="18" charset="0"/>
              </a:rPr>
              <a:t>Цели </a:t>
            </a:r>
            <a:r>
              <a:rPr lang="ru-RU" sz="2900" u="sng" dirty="0" smtClean="0">
                <a:latin typeface="Times New Roman" pitchFamily="18" charset="0"/>
                <a:cs typeface="Times New Roman" pitchFamily="18" charset="0"/>
              </a:rPr>
              <a:t>: 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1.Эффективная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и быстрая адаптация школьников к учебной деятельности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2.Развитие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основных познавательных процессов (внимания, памяти, мышления, воображения, восприятия).</a:t>
            </a:r>
            <a:br>
              <a:rPr lang="ru-RU" sz="2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3.Развитие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инициативы, самостоятельности, творческого потенциала.</a:t>
            </a:r>
            <a:br>
              <a:rPr lang="ru-RU" sz="2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4.Включение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учащихся в поисковую деятельность по предмету.</a:t>
            </a:r>
            <a:br>
              <a:rPr lang="ru-RU" sz="29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5.Развитие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младшего школьника как субъекта собственной деятельности и поведения, его эффективную социализацию.</a:t>
            </a:r>
            <a:r>
              <a:rPr lang="ru-RU" sz="2900" dirty="0" smtClean="0"/>
              <a:t/>
            </a:r>
            <a:br>
              <a:rPr lang="ru-RU" sz="2900" dirty="0" smtClean="0"/>
            </a:br>
            <a:endParaRPr lang="ru-RU" sz="29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02362"/>
          </a:xfrm>
        </p:spPr>
        <p:txBody>
          <a:bodyPr>
            <a:noAutofit/>
          </a:bodyPr>
          <a:lstStyle/>
          <a:p>
            <a:pPr lvl="0"/>
            <a:r>
              <a:rPr lang="ru-RU" sz="3200" u="sng" dirty="0" smtClean="0">
                <a:latin typeface="Times New Roman" pitchFamily="18" charset="0"/>
                <a:cs typeface="Times New Roman" pitchFamily="18" charset="0"/>
              </a:rPr>
              <a:t>Задачи :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1.Определить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условия, стимулирующие познавательную активность учащихся.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2.Разработать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конкретные методические приёмы, с помощью которых учитель может пробудить и развивать познавательную активность учащихся на уроках математики.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3.Показать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 примере практического материала возможность достижения познавательной активности на уроках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математики.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57200"/>
            <a:ext cx="8534400" cy="5105400"/>
          </a:xfrm>
        </p:spPr>
        <p:txBody>
          <a:bodyPr>
            <a:normAutofit fontScale="90000"/>
          </a:bodyPr>
          <a:lstStyle/>
          <a:p>
            <a:pPr algn="l"/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Учёба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это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серьёзный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труд. И именно поэтому обучение должно быть интересным и занимательным, так как интерес вызывает удивление, будит мысль, вызывает желание понять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явление.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 flipV="1">
            <a:off x="3922713" y="6400800"/>
            <a:ext cx="4572000" cy="228600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304800"/>
            <a:ext cx="7772400" cy="2133600"/>
          </a:xfrm>
        </p:spPr>
        <p:txBody>
          <a:bodyPr>
            <a:noAutofit/>
          </a:bodyPr>
          <a:lstStyle/>
          <a:p>
            <a:pPr algn="l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«…без педагогической игры на уроке невозможно увлечь учеников в мир знаний и нравственных переживаний, сделать их активными участниками и творцами урока»  Ш.А.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Амонашвили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user\Desktop\Ш_А_Амонашвили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8200" y="2438400"/>
            <a:ext cx="3457575" cy="44196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228600"/>
            <a:ext cx="8915400" cy="1364512"/>
          </a:xfrm>
        </p:spPr>
        <p:txBody>
          <a:bodyPr/>
          <a:lstStyle/>
          <a:p>
            <a:pPr algn="l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Игры на уроках математики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user\Desktop\soberi_urozhaj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600200"/>
            <a:ext cx="2946400" cy="2209800"/>
          </a:xfrm>
          <a:prstGeom prst="rect">
            <a:avLst/>
          </a:prstGeom>
          <a:noFill/>
        </p:spPr>
      </p:pic>
      <p:pic>
        <p:nvPicPr>
          <p:cNvPr id="2051" name="Picture 3" descr="C:\Users\user\Desktop\img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24400" y="1600200"/>
            <a:ext cx="3454400" cy="2590800"/>
          </a:xfrm>
          <a:prstGeom prst="rect">
            <a:avLst/>
          </a:prstGeom>
          <a:noFill/>
        </p:spPr>
      </p:pic>
      <p:pic>
        <p:nvPicPr>
          <p:cNvPr id="2052" name="Picture 4" descr="C:\Users\user\Desktop\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38200" y="3962400"/>
            <a:ext cx="3352800" cy="2514600"/>
          </a:xfrm>
          <a:prstGeom prst="rect">
            <a:avLst/>
          </a:prstGeom>
          <a:noFill/>
        </p:spPr>
      </p:pic>
      <p:pic>
        <p:nvPicPr>
          <p:cNvPr id="2053" name="Picture 5" descr="C:\Users\user\Desktop\1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91200" y="4419600"/>
            <a:ext cx="3048000" cy="228600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5" name="Picture 3" descr="C:\Users\user\Desktop\104_FUJI\DSCF488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0" y="2438400"/>
            <a:ext cx="5334000" cy="4419600"/>
          </a:xfrm>
          <a:prstGeom prst="rect">
            <a:avLst/>
          </a:prstGeom>
          <a:noFill/>
        </p:spPr>
      </p:pic>
      <p:pic>
        <p:nvPicPr>
          <p:cNvPr id="3074" name="Picture 2" descr="C:\Users\user\Desktop\104_FUJI\DSCF491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876800" cy="3962400"/>
          </a:xfrm>
          <a:prstGeom prst="rect">
            <a:avLst/>
          </a:prstGeom>
          <a:noFill/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89</TotalTime>
  <Words>323</Words>
  <PresentationFormat>Экран (4:3)</PresentationFormat>
  <Paragraphs>19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Открытая</vt:lpstr>
      <vt:lpstr>Активизация познавательной деятельности младших школьников на уроках математики </vt:lpstr>
      <vt:lpstr>Ученик – это не сосуд,   который надо заполнить, а  факел, который надо зажечь. Л.Г. Петерсон </vt:lpstr>
      <vt:lpstr>  Актуальность данной темы заключается в том, что активизация учащихся при обучении - одно из основных направлений совершенствования учебно-воспитательного процесса в школе.</vt:lpstr>
      <vt:lpstr>Цели :  1.Эффективная и быстрая адаптация школьников к учебной деятельности. 2.Развитие основных познавательных процессов (внимания, памяти, мышления, воображения, восприятия). 3.Развитие инициативы, самостоятельности, творческого потенциала. 4.Включение учащихся в поисковую деятельность по предмету. 5.Развитие младшего школьника как субъекта собственной деятельности и поведения, его эффективную социализацию. </vt:lpstr>
      <vt:lpstr>Задачи :  1.Определить условия, стимулирующие познавательную активность учащихся. 2.Разработать конкретные методические приёмы, с помощью которых учитель может пробудить и развивать познавательную активность учащихся на уроках математики. 3.Показать на примере практического материала возможность достижения познавательной активности на уроках математики.</vt:lpstr>
      <vt:lpstr>Учёба – это серьёзный труд. И именно поэтому обучение должно быть интересным и занимательным, так как интерес вызывает удивление, будит мысль, вызывает желание понять явление.</vt:lpstr>
      <vt:lpstr>«…без педагогической игры на уроке невозможно увлечь учеников в мир знаний и нравственных переживаний, сделать их активными участниками и творцами урока»  Ш.А. Амонашвили.</vt:lpstr>
      <vt:lpstr>Игры на уроках математики</vt:lpstr>
      <vt:lpstr>Слайд 9</vt:lpstr>
      <vt:lpstr>Большую ценность на уроке представляют загадки. К.Д. Ушинский писал, что «загадка заляжет прочно в памяти, увлекая с собой и всё объясняя к ней привязанное»</vt:lpstr>
      <vt:lpstr>Наиболее распространенные типы нетрадиционных уроков :  1.урок-сказка, 2.урок-КВН, 3.урок-путешествие, 4.урок-спектакль, 5.урок-викторина, 6.урок-игра, 7.урок - аукцион, 8.урок-конференция, 9.урок-соревнование, 10.урок-эстафета...  </vt:lpstr>
      <vt:lpstr> Учитывая повышенную двигательную активность учащихся начальных классов, даю выход их энергии в физкультминутках, имеющих двигательно-речевой характер.  </vt:lpstr>
      <vt:lpstr>Использую на уроках элементы здоровьесберегающих технологий профессора В. Ф. Базарного: периодическая смена поз, физкультминутки для глаз с помощью расположенных в пространстве ориентиров. </vt:lpstr>
      <vt:lpstr>"Лучше один раз увидеть, чем сто раз услышать." - гласит народная пословица. Общеизвестно, что большую часть информации мы получаем визуально. Реализовать на уроках один из важнейших принципов дидактики – принцип наглядности – значит обеспечить высокий уровень усвоения предлагаемого материала. </vt:lpstr>
      <vt:lpstr>Кроме того, с помощью презентации можно использовать разнообразные формы организации познавательной деятельности: фронтальную, групповую, индивидуальную.          Мультимедийные технологии могут быть использованы:  1.для объявления темы урока; 2.при объяснении учителем нового материала; 3.как информационно – обучающее пособие; 4.для контроля знаний. </vt:lpstr>
      <vt:lpstr>Активизация деятельности учащихся на уроке - одно из направлений совершенствования учебно-воспитательного процесса в школе. Сознательное и прочное усвоение знаний учащихся проходит в процессе их активной умственной деятельности. Различные виды занимательности целесообразно использовать на всех этапах урока в зависимости от ее дидактической направленности: при проведении устного счета, при подготовке к изучению и при изучении нового материала, при закреплении и повторении ранее пройденного материала. Поэтому работу следует организовывать на каждом уроке так, чтобы учебный материал становился предметом активных действий ученика. </vt:lpstr>
      <vt:lpstr>  Для меня большое счастье видеть светящиеся глаза встречающих меня детей. Я черпаю в них силы, вдохновение, веру в себя и в то, что смогу подарить им сегодня что-то хорошее!                                                         </vt:lpstr>
      <vt:lpstr>Спасибо 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Активизация познавательной деятельности младших школьников на уроках математики </dc:title>
  <dc:creator>user</dc:creator>
  <cp:lastModifiedBy>user</cp:lastModifiedBy>
  <cp:revision>10</cp:revision>
  <dcterms:created xsi:type="dcterms:W3CDTF">2015-01-25T11:08:18Z</dcterms:created>
  <dcterms:modified xsi:type="dcterms:W3CDTF">2015-01-25T12:48:22Z</dcterms:modified>
</cp:coreProperties>
</file>