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4" r:id="rId5"/>
    <p:sldId id="271" r:id="rId6"/>
    <p:sldId id="265" r:id="rId7"/>
    <p:sldId id="266" r:id="rId8"/>
    <p:sldId id="267" r:id="rId9"/>
    <p:sldId id="268" r:id="rId10"/>
    <p:sldId id="269" r:id="rId11"/>
    <p:sldId id="270" r:id="rId12"/>
    <p:sldId id="259" r:id="rId13"/>
    <p:sldId id="260" r:id="rId14"/>
    <p:sldId id="261" r:id="rId15"/>
    <p:sldId id="262" r:id="rId16"/>
    <p:sldId id="272" r:id="rId17"/>
    <p:sldId id="273" r:id="rId18"/>
    <p:sldId id="274" r:id="rId19"/>
    <p:sldId id="275" r:id="rId20"/>
    <p:sldId id="276" r:id="rId21"/>
    <p:sldId id="27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6AAA6-0AD6-426C-BD6C-A1B358727C11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F0F02-D271-4230-A71C-9092AFBAF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A9B89-23FC-4262-8770-F87D586DDE41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6D10F-D5AE-4112-B942-5E22C880E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62317-7028-42B0-8A63-319B3A1CC003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8A9BD-B656-48B7-B7FA-C2CC1EF91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D9F4290-827F-4672-BC59-222316BBC7C3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D907777-9D65-475C-B921-5BEC57407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87ACE-FB7A-48C7-9E27-8F15049B3A9B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2777C-FD25-4A75-B511-124C27776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36C3A-4C74-4812-9B45-6A1F15D1156F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D87CE-A3C2-4E43-8603-7CAF62EBE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F4289-AA0B-41B7-BCCE-3F792A31D9D8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FBF98-7E19-4052-BF10-CE7AA6B21B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221EFBC-2FDE-4A28-AAA0-BBD0A1B8750E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3B34ABF-BCB3-47F8-8752-D6A17FD09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CE5B-0D34-410D-AB12-1C6927B7A948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BE493-7BF7-4F0F-A652-6F478B28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29DFDB-7C8A-40E4-B4FC-27FA836D4DC4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FCF577-1D88-445A-B14E-1335019ED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FBFC187-1E22-4A09-BE03-8333B57E0FBF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44AC06-D6B0-4A78-A645-BCFB75B61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C1F307-E8EC-463E-9E60-DB58298D63F8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D79F83-66E6-4B6B-BD2C-DDB1C1E08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1" r:id="rId4"/>
    <p:sldLayoutId id="2147483730" r:id="rId5"/>
    <p:sldLayoutId id="2147483735" r:id="rId6"/>
    <p:sldLayoutId id="2147483729" r:id="rId7"/>
    <p:sldLayoutId id="2147483736" r:id="rId8"/>
    <p:sldLayoutId id="2147483737" r:id="rId9"/>
    <p:sldLayoutId id="2147483728" r:id="rId10"/>
    <p:sldLayoutId id="21474837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Подзаголовок 2"/>
          <p:cNvGrpSpPr>
            <a:grpSpLocks noGrp="1"/>
          </p:cNvGrpSpPr>
          <p:nvPr/>
        </p:nvGrpSpPr>
        <p:grpSpPr bwMode="auto">
          <a:xfrm>
            <a:off x="1401763" y="768350"/>
            <a:ext cx="6535737" cy="1955800"/>
            <a:chOff x="883" y="484"/>
            <a:chExt cx="4117" cy="1232"/>
          </a:xfrm>
        </p:grpSpPr>
        <p:pic>
          <p:nvPicPr>
            <p:cNvPr id="13313" name="Подзаголовок 2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83" y="484"/>
              <a:ext cx="4117" cy="1232"/>
            </a:xfrm>
            <a:prstGeom prst="rect">
              <a:avLst/>
            </a:prstGeom>
            <a:noFill/>
          </p:spPr>
        </p:pic>
        <p:sp>
          <p:nvSpPr>
            <p:cNvPr id="13314" name="Text Box 2"/>
            <p:cNvSpPr txBox="1">
              <a:spLocks noChangeArrowheads="1"/>
            </p:cNvSpPr>
            <p:nvPr/>
          </p:nvSpPr>
          <p:spPr bwMode="auto">
            <a:xfrm>
              <a:off x="927" y="554"/>
              <a:ext cx="4032" cy="1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None/>
              </a:pPr>
              <a:r>
                <a:rPr lang="ru-RU" sz="3200" b="1" i="1">
                  <a:solidFill>
                    <a:srgbClr val="862110"/>
                  </a:solidFill>
                </a:rPr>
                <a:t>Волшебный мир</a:t>
              </a:r>
              <a:endParaRPr lang="en-US" sz="3200" b="1" i="1">
                <a:solidFill>
                  <a:srgbClr val="862110"/>
                </a:solidFill>
              </a:endParaRPr>
            </a:p>
            <a:p>
              <a:pPr algn="ctr"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None/>
              </a:pPr>
              <a:r>
                <a:rPr lang="ru-RU" sz="3200" b="1" i="1">
                  <a:solidFill>
                    <a:srgbClr val="862110"/>
                  </a:solidFill>
                  <a:latin typeface="Century Schoolbook" pitchFamily="18" charset="0"/>
                </a:rPr>
                <a:t> « Физическая культура»</a:t>
              </a:r>
            </a:p>
          </p:txBody>
        </p:sp>
      </p:grpSp>
      <p:pic>
        <p:nvPicPr>
          <p:cNvPr id="4" name="Рисунок 3" descr="rainbow17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2852738"/>
            <a:ext cx="221456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Click="0" advTm="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7467600" cy="7032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Занимаемся на тренажёрах!</a:t>
            </a:r>
            <a:endParaRPr lang="ru-RU" dirty="0"/>
          </a:p>
        </p:txBody>
      </p:sp>
      <p:pic>
        <p:nvPicPr>
          <p:cNvPr id="22530" name="Содержимое 3" descr="IMG_213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25" y="1071563"/>
            <a:ext cx="4786313" cy="5357812"/>
          </a:xfrm>
          <a:noFill/>
        </p:spPr>
      </p:pic>
    </p:spTree>
  </p:cSld>
  <p:clrMapOvr>
    <a:masterClrMapping/>
  </p:clrMapOvr>
  <p:transition spd="slow" advTm="3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357188"/>
            <a:ext cx="7467600" cy="7032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Нам тут весело живётся!</a:t>
            </a:r>
            <a:endParaRPr lang="ru-RU" dirty="0"/>
          </a:p>
        </p:txBody>
      </p:sp>
      <p:pic>
        <p:nvPicPr>
          <p:cNvPr id="23554" name="Содержимое 3" descr="IMG_207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63" y="1357313"/>
            <a:ext cx="6929437" cy="5000625"/>
          </a:xfrm>
          <a:noFill/>
        </p:spPr>
      </p:pic>
    </p:spTree>
  </p:cSld>
  <p:clrMapOvr>
    <a:masterClrMapping/>
  </p:clrMapOvr>
  <p:transition spd="slow" advTm="3000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Участвуем в соревнованиях </a:t>
            </a:r>
            <a:br>
              <a:rPr lang="ru-RU" dirty="0" smtClean="0"/>
            </a:br>
            <a:r>
              <a:rPr lang="ru-RU" dirty="0" smtClean="0"/>
              <a:t>«День здоровья»</a:t>
            </a:r>
            <a:endParaRPr lang="ru-RU" dirty="0"/>
          </a:p>
        </p:txBody>
      </p:sp>
      <p:pic>
        <p:nvPicPr>
          <p:cNvPr id="24578" name="Содержимое 3" descr="IMG_259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357313"/>
            <a:ext cx="7358062" cy="5072062"/>
          </a:xfrm>
          <a:noFill/>
        </p:spPr>
      </p:pic>
    </p:spTree>
  </p:cSld>
  <p:clrMapOvr>
    <a:masterClrMapping/>
  </p:clrMapOvr>
  <p:transition spd="slow" advTm="3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Вот такие мы!</a:t>
            </a:r>
            <a:endParaRPr lang="ru-RU" dirty="0"/>
          </a:p>
        </p:txBody>
      </p:sp>
      <p:pic>
        <p:nvPicPr>
          <p:cNvPr id="25602" name="Содержимое 3" descr="IMG_260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1628775"/>
            <a:ext cx="6035675" cy="4527550"/>
          </a:xfrm>
          <a:noFill/>
        </p:spPr>
      </p:pic>
    </p:spTree>
  </p:cSld>
  <p:clrMapOvr>
    <a:masterClrMapping/>
  </p:clrMapOvr>
  <p:transition spd="slow" advTm="3000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Участвуют и родители!</a:t>
            </a:r>
            <a:endParaRPr lang="ru-RU" dirty="0"/>
          </a:p>
        </p:txBody>
      </p:sp>
      <p:pic>
        <p:nvPicPr>
          <p:cNvPr id="26626" name="Содержимое 3" descr="IMG_260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773238"/>
            <a:ext cx="6035675" cy="4527550"/>
          </a:xfrm>
          <a:noFill/>
        </p:spPr>
      </p:pic>
    </p:spTree>
  </p:cSld>
  <p:clrMapOvr>
    <a:masterClrMapping/>
  </p:clrMapOvr>
  <p:transition spd="slow" advTm="3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Папа мама я спортивная семья!</a:t>
            </a:r>
            <a:endParaRPr lang="ru-RU" dirty="0"/>
          </a:p>
        </p:txBody>
      </p:sp>
      <p:pic>
        <p:nvPicPr>
          <p:cNvPr id="27650" name="Содержимое 3" descr="DSC0223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75" y="1428750"/>
            <a:ext cx="6497638" cy="4873625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285750"/>
            <a:ext cx="7467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Стройность, грация, улыбка, у всех есть! Постарались наши мамы, защищая семьи честь!</a:t>
            </a:r>
            <a:endParaRPr lang="ru-RU" sz="2400" dirty="0"/>
          </a:p>
        </p:txBody>
      </p:sp>
      <p:pic>
        <p:nvPicPr>
          <p:cNvPr id="28674" name="Содержимое 3" descr="DSC0224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1428750"/>
            <a:ext cx="6715125" cy="4873625"/>
          </a:xfrm>
          <a:noFill/>
        </p:spPr>
      </p:pic>
    </p:spTree>
  </p:cSld>
  <p:clrMapOvr>
    <a:masterClrMapping/>
  </p:clrMapOvr>
  <p:transition spd="slow" advTm="3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23 </a:t>
            </a:r>
            <a:r>
              <a:rPr lang="ru-RU" dirty="0" smtClean="0"/>
              <a:t>февраля</a:t>
            </a:r>
            <a:br>
              <a:rPr lang="ru-RU" dirty="0" smtClean="0"/>
            </a:br>
            <a:r>
              <a:rPr lang="ru-RU" dirty="0" smtClean="0"/>
              <a:t>И полетели…..</a:t>
            </a:r>
            <a:endParaRPr lang="ru-RU" dirty="0"/>
          </a:p>
        </p:txBody>
      </p:sp>
      <p:pic>
        <p:nvPicPr>
          <p:cNvPr id="29698" name="Содержимое 3" descr="DSC0247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428750"/>
            <a:ext cx="7143750" cy="4873625"/>
          </a:xfrm>
          <a:noFill/>
        </p:spPr>
      </p:pic>
    </p:spTree>
  </p:cSld>
  <p:clrMapOvr>
    <a:masterClrMapping/>
  </p:clrMapOvr>
  <p:transition spd="slow" advTm="3000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428625"/>
            <a:ext cx="7467600" cy="6318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Наши активные папы!</a:t>
            </a:r>
            <a:endParaRPr lang="ru-RU" dirty="0"/>
          </a:p>
        </p:txBody>
      </p:sp>
      <p:pic>
        <p:nvPicPr>
          <p:cNvPr id="30722" name="Содержимое 3" descr="DSC0248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1214438"/>
            <a:ext cx="7572375" cy="5143500"/>
          </a:xfrm>
          <a:noFill/>
        </p:spPr>
      </p:pic>
    </p:spTree>
  </p:cSld>
  <p:clrMapOvr>
    <a:masterClrMapping/>
  </p:clrMapOvr>
  <p:transition spd="slow" advTm="300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7467600" cy="7032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Спартакиада «малыш»</a:t>
            </a:r>
            <a:endParaRPr lang="ru-RU" dirty="0"/>
          </a:p>
        </p:txBody>
      </p:sp>
      <p:pic>
        <p:nvPicPr>
          <p:cNvPr id="31746" name="Содержимое 3" descr="DSC0260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071563"/>
            <a:ext cx="7358063" cy="5214937"/>
          </a:xfrm>
          <a:noFill/>
        </p:spPr>
      </p:pic>
    </p:spTree>
  </p:cSld>
  <p:clrMapOvr>
    <a:masterClrMapping/>
  </p:clrMapOvr>
  <p:transition spd="slow" advTm="3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 Результаты диагностики</a:t>
            </a:r>
            <a:r>
              <a:rPr lang="en-US" sz="2400" dirty="0" smtClean="0"/>
              <a:t> </a:t>
            </a:r>
            <a:r>
              <a:rPr lang="ru-RU" sz="2400" dirty="0" smtClean="0"/>
              <a:t>по образовательной области «физическая культура»</a:t>
            </a:r>
            <a:endParaRPr lang="ru-RU" sz="2400" dirty="0"/>
          </a:p>
        </p:txBody>
      </p:sp>
      <p:pic>
        <p:nvPicPr>
          <p:cNvPr id="5" name="Содержимое 4"/>
          <p:cNvPicPr>
            <a:picLocks noGrp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4013" y="1279525"/>
            <a:ext cx="8008937" cy="5157788"/>
          </a:xfr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285750"/>
            <a:ext cx="7467600" cy="6318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Наша дружная команда!</a:t>
            </a:r>
            <a:endParaRPr lang="ru-RU" dirty="0"/>
          </a:p>
        </p:txBody>
      </p:sp>
      <p:pic>
        <p:nvPicPr>
          <p:cNvPr id="32770" name="Содержимое 3" descr="DSC0260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125538"/>
            <a:ext cx="6497637" cy="4873625"/>
          </a:xfrm>
          <a:noFill/>
        </p:spPr>
      </p:pic>
    </p:spTree>
  </p:cSld>
  <p:clrMapOvr>
    <a:masterClrMapping/>
  </p:clrMapOvr>
  <p:transition spd="slow" advTm="300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Спасибо за внимание!</a:t>
            </a:r>
            <a:endParaRPr lang="ru-RU" dirty="0"/>
          </a:p>
        </p:txBody>
      </p:sp>
      <p:sp>
        <p:nvSpPr>
          <p:cNvPr id="33794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 eaLnBrk="1" hangingPunct="1"/>
            <a:r>
              <a:rPr lang="ru-RU" smtClean="0"/>
              <a:t>Всем удачи!</a:t>
            </a:r>
          </a:p>
          <a:p>
            <a:pPr algn="ctr" eaLnBrk="1" hangingPunct="1"/>
            <a:endParaRPr lang="ru-RU" smtClean="0"/>
          </a:p>
        </p:txBody>
      </p:sp>
      <p:pic>
        <p:nvPicPr>
          <p:cNvPr id="33795" name="Рисунок 3" descr="2c1e3d1a398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2214563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Результаты мониторинга физической подготовленности детей</a:t>
            </a:r>
            <a:endParaRPr lang="ru-RU" dirty="0"/>
          </a:p>
        </p:txBody>
      </p:sp>
      <p:pic>
        <p:nvPicPr>
          <p:cNvPr id="4" name="Содержимое 3"/>
          <p:cNvPicPr>
            <a:picLocks noGrp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484313"/>
            <a:ext cx="8242300" cy="4894262"/>
          </a:xfr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428625"/>
            <a:ext cx="7467600" cy="7032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Активная жизнь нашего сада!</a:t>
            </a:r>
            <a:endParaRPr lang="ru-RU" dirty="0"/>
          </a:p>
        </p:txBody>
      </p:sp>
      <p:pic>
        <p:nvPicPr>
          <p:cNvPr id="16386" name="Содержимое 5" descr="IMG_202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125538"/>
            <a:ext cx="7572375" cy="5143500"/>
          </a:xfrm>
          <a:noFill/>
        </p:spPr>
      </p:pic>
    </p:spTree>
  </p:cSld>
  <p:clrMapOvr>
    <a:masterClrMapping/>
  </p:clrMapOvr>
  <p:transition spd="med" advTm="3000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7467600" cy="8683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Ходим на гимнастики и физкультурные занятия</a:t>
            </a:r>
            <a:endParaRPr lang="ru-RU" dirty="0"/>
          </a:p>
        </p:txBody>
      </p:sp>
      <p:pic>
        <p:nvPicPr>
          <p:cNvPr id="17410" name="Содержимое 3" descr="IMG_207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268413"/>
            <a:ext cx="8001000" cy="5072062"/>
          </a:xfrm>
          <a:noFill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Кто шагает дружно в ряд, это Ландышей отряд!</a:t>
            </a:r>
            <a:endParaRPr lang="ru-RU" dirty="0"/>
          </a:p>
        </p:txBody>
      </p:sp>
      <p:pic>
        <p:nvPicPr>
          <p:cNvPr id="18434" name="Содержимое 3" descr="IMG_205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500188"/>
            <a:ext cx="6929438" cy="4929187"/>
          </a:xfrm>
          <a:noFill/>
        </p:spPr>
      </p:pic>
    </p:spTree>
  </p:cSld>
  <p:clrMapOvr>
    <a:masterClrMapping/>
  </p:clrMapOvr>
  <p:transition spd="med" advTm="3000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357188"/>
            <a:ext cx="7467600" cy="4889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После сна дружною толпою !</a:t>
            </a:r>
            <a:endParaRPr lang="ru-RU" dirty="0"/>
          </a:p>
        </p:txBody>
      </p:sp>
      <p:pic>
        <p:nvPicPr>
          <p:cNvPr id="19458" name="Содержимое 3" descr="IMG_211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071563"/>
            <a:ext cx="7643813" cy="5214937"/>
          </a:xfrm>
          <a:noFill/>
        </p:spPr>
      </p:pic>
    </p:spTree>
  </p:cSld>
  <p:clrMapOvr>
    <a:masterClrMapping/>
  </p:clrMapOvr>
  <p:transition spd="med" advTm="3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357188"/>
            <a:ext cx="7467600" cy="7032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Умываться не забудем!</a:t>
            </a:r>
            <a:endParaRPr lang="ru-RU" dirty="0"/>
          </a:p>
        </p:txBody>
      </p:sp>
      <p:pic>
        <p:nvPicPr>
          <p:cNvPr id="20482" name="Содержимое 3" descr="IMG_212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1285875"/>
            <a:ext cx="7715250" cy="5143500"/>
          </a:xfrm>
          <a:noFill/>
        </p:spPr>
      </p:pic>
    </p:spTree>
  </p:cSld>
  <p:clrMapOvr>
    <a:masterClrMapping/>
  </p:clrMapOvr>
  <p:transition spd="slow" advTm="3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 нами играют наши любимые воспитатели!</a:t>
            </a:r>
            <a:endParaRPr lang="ru-RU" dirty="0"/>
          </a:p>
        </p:txBody>
      </p:sp>
      <p:pic>
        <p:nvPicPr>
          <p:cNvPr id="21506" name="Содержимое 3" descr="IMG_211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0" y="1571625"/>
            <a:ext cx="6035675" cy="4525963"/>
          </a:xfrm>
          <a:noFill/>
        </p:spPr>
      </p:pic>
    </p:spTree>
  </p:cSld>
  <p:clrMapOvr>
    <a:masterClrMapping/>
  </p:clrMapOvr>
  <p:transition spd="slow" advTm="3000"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162</TotalTime>
  <Words>99</Words>
  <Application>Microsoft Office PowerPoint</Application>
  <PresentationFormat>Экран (4:3)</PresentationFormat>
  <Paragraphs>23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21</vt:i4>
      </vt:variant>
    </vt:vector>
  </HeadingPairs>
  <TitlesOfParts>
    <vt:vector size="33" baseType="lpstr">
      <vt:lpstr>Arial</vt:lpstr>
      <vt:lpstr>Century Schoolbook</vt:lpstr>
      <vt:lpstr>Wingdings</vt:lpstr>
      <vt:lpstr>Wingdings 2</vt:lpstr>
      <vt:lpstr>Calibri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Слайд 1</vt:lpstr>
      <vt:lpstr> РЕЗУЛЬТАТЫ ДИАГНОСТИКИ ПО ОБРАЗОВАТЕЛЬНОЙ ОБЛАСТИ «ФИЗИЧЕСКАЯ КУЛЬТУРА»</vt:lpstr>
      <vt:lpstr>РЕЗУЛЬТАТЫ МОНИТОРИНГА ФИЗИЧЕСКОЙ ПОДГОТОВЛЕННОСТИ ДЕТЕЙ</vt:lpstr>
      <vt:lpstr>АКТИВНАЯ ЖИЗНЬ НАШЕГО САДА!</vt:lpstr>
      <vt:lpstr>ХОДИМ НА ГИМНАСТИКИ И ФИЗКУЛЬТУРНЫЕ ЗАНЯТИЯ</vt:lpstr>
      <vt:lpstr>КТО ШАГАЕТ ДРУЖНО В РЯД, ЭТО ЛАНДЫШЕЙ ОТРЯД!</vt:lpstr>
      <vt:lpstr>ПОСЛЕ СНА ДРУЖНОЮ ТОЛПОЮ !</vt:lpstr>
      <vt:lpstr>УМЫВАТЬСЯ НЕ ЗАБУДЕМ!</vt:lpstr>
      <vt:lpstr>С НАМИ ИГРАЮТ НАШИ ЛЮБИМЫЕ ВОСПИТАТЕЛИ!</vt:lpstr>
      <vt:lpstr>ЗАНИМАЕМСЯ НА ТРЕНАЖЁРАХ!</vt:lpstr>
      <vt:lpstr>НАМ ТУТ ВЕСЕЛО ЖИВЁТСЯ!</vt:lpstr>
      <vt:lpstr>УЧАСТВУЕМ В СОРЕВНОВАНИЯХ  «ДЕНЬ ЗДОРОВЬЯ»</vt:lpstr>
      <vt:lpstr>ВОТ ТАКИЕ МЫ!</vt:lpstr>
      <vt:lpstr>УЧАСТВУЮТ И РОДИТЕЛИ!</vt:lpstr>
      <vt:lpstr>ПАПА МАМА Я СПОРТИВНАЯ СЕМЬЯ!</vt:lpstr>
      <vt:lpstr>СТРОЙНОСТЬ, ГРАЦИЯ, УЛЫБКА, У ВСЕХ ЕСТЬ! ПОСТАРАЛИСЬ НАШИ МАМЫ, ЗАЩИЩАЯ СЕМЬИ ЧЕСТЬ!</vt:lpstr>
      <vt:lpstr>23 ФЕВРАЛЯ И ПОЛЕТЕЛИ…..</vt:lpstr>
      <vt:lpstr>НАШИ АКТИВНЫЕ ПАПЫ!</vt:lpstr>
      <vt:lpstr>СПАРТАКИАДА «МАЛЫШ»</vt:lpstr>
      <vt:lpstr>НАША ДРУЖНАЯ КОМАНДА!</vt:lpstr>
      <vt:lpstr>       СПАСИБО ЗА ВНИМАНИЕ!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 User</dc:creator>
  <cp:lastModifiedBy>User</cp:lastModifiedBy>
  <cp:revision>25</cp:revision>
  <dcterms:created xsi:type="dcterms:W3CDTF">2012-05-24T05:14:00Z</dcterms:created>
  <dcterms:modified xsi:type="dcterms:W3CDTF">2015-01-25T10:37:24Z</dcterms:modified>
</cp:coreProperties>
</file>