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7" r:id="rId7"/>
    <p:sldId id="269" r:id="rId8"/>
    <p:sldId id="270" r:id="rId9"/>
    <p:sldId id="274" r:id="rId10"/>
    <p:sldId id="27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6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1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E5B1-2D4F-474B-98A4-7DE7253C659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540EF-D628-40CD-B5AE-35AE567F6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E5B1-2D4F-474B-98A4-7DE7253C659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540EF-D628-40CD-B5AE-35AE567F6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4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4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E5B1-2D4F-474B-98A4-7DE7253C659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540EF-D628-40CD-B5AE-35AE567F6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E5B1-2D4F-474B-98A4-7DE7253C659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540EF-D628-40CD-B5AE-35AE567F6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9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E5B1-2D4F-474B-98A4-7DE7253C659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540EF-D628-40CD-B5AE-35AE567F6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E5B1-2D4F-474B-98A4-7DE7253C659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540EF-D628-40CD-B5AE-35AE567F6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3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33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E5B1-2D4F-474B-98A4-7DE7253C659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540EF-D628-40CD-B5AE-35AE567F6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E5B1-2D4F-474B-98A4-7DE7253C659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540EF-D628-40CD-B5AE-35AE567F6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E5B1-2D4F-474B-98A4-7DE7253C659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540EF-D628-40CD-B5AE-35AE567F6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8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7" y="273056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8" y="1435106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E5B1-2D4F-474B-98A4-7DE7253C659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540EF-D628-40CD-B5AE-35AE567F6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0E5B1-2D4F-474B-98A4-7DE7253C659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2540EF-D628-40CD-B5AE-35AE567F6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C0E5B1-2D4F-474B-98A4-7DE7253C659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6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2540EF-D628-40CD-B5AE-35AE567F6A3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img1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" y="0"/>
            <a:ext cx="9143999" cy="6858000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others-Day-Flower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8488860_0_2a7e6_298c8037_xl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10000" contrast="-4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5" name="TextBox 14"/>
          <p:cNvSpPr txBox="1"/>
          <p:nvPr/>
        </p:nvSpPr>
        <p:spPr>
          <a:xfrm>
            <a:off x="539552" y="4941173"/>
            <a:ext cx="3888432" cy="132343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Spring is coming, I can feel it,</a:t>
            </a:r>
          </a:p>
          <a:p>
            <a:pPr algn="ctr"/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How soft is the morning air!</a:t>
            </a:r>
          </a:p>
          <a:p>
            <a:pPr algn="ctr"/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Birds are singing, bubs are peeping,</a:t>
            </a:r>
          </a:p>
          <a:p>
            <a:pPr algn="ctr"/>
            <a:r>
              <a:rPr lang="en-US" sz="20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Life and joy are everywhere!</a:t>
            </a:r>
            <a:endParaRPr lang="ru-RU" sz="2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8204613_4979645_a1a350218c6e007b33f3df96be5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10000" contrast="-10000"/>
          </a:blip>
          <a:stretch>
            <a:fillRect/>
          </a:stretch>
        </p:blipFill>
        <p:spPr>
          <a:xfrm>
            <a:off x="-75714" y="0"/>
            <a:ext cx="921971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563888" y="2"/>
            <a:ext cx="4392488" cy="83099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48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′</a:t>
            </a:r>
            <a:r>
              <a:rPr lang="en-US" sz="48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Tis</a:t>
            </a:r>
            <a:r>
              <a:rPr lang="en-US" sz="4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Springtime</a:t>
            </a:r>
            <a:endParaRPr lang="ru-RU" sz="48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76041031628847120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10000" contrast="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4788024" y="5301208"/>
            <a:ext cx="3960440" cy="1200329"/>
          </a:xfrm>
          <a:prstGeom prst="rect">
            <a:avLst/>
          </a:prstGeom>
          <a:solidFill>
            <a:srgbClr val="FFFFCC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Thank you, </a:t>
            </a:r>
          </a:p>
          <a:p>
            <a:pPr algn="ctr"/>
            <a:r>
              <a:rPr lang="en-US" sz="36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My Dear Mummy!</a:t>
            </a:r>
            <a:endParaRPr lang="ru-RU" sz="36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36a6f0b08de325e419841d0af1bc883d_800x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10000" contrast="20000"/>
          </a:blip>
          <a:stretch>
            <a:fillRect/>
          </a:stretch>
        </p:blipFill>
        <p:spPr>
          <a:xfrm>
            <a:off x="7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827584" y="1052736"/>
            <a:ext cx="374441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Cinderella</a:t>
            </a:r>
            <a:endParaRPr lang="ru-RU" sz="6600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12aec4e0106cf6a59b0df7cdcea007c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1609" y="0"/>
            <a:ext cx="914560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683568" y="620688"/>
            <a:ext cx="4824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Magic Mustard</a:t>
            </a:r>
            <a:endParaRPr lang="ru-RU" sz="54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first-reading-old-macdonald-farm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419872" y="-77948"/>
            <a:ext cx="5724128" cy="6935948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251520" y="836712"/>
            <a:ext cx="3008313" cy="5361465"/>
          </a:xfrm>
        </p:spPr>
        <p:txBody>
          <a:bodyPr>
            <a:normAutofit/>
          </a:bodyPr>
          <a:lstStyle/>
          <a:p>
            <a:r>
              <a:rPr lang="en-US" sz="6000" i="1" dirty="0" smtClean="0">
                <a:latin typeface="Times New Roman" pitchFamily="18" charset="0"/>
                <a:cs typeface="Times New Roman" pitchFamily="18" charset="0"/>
              </a:rPr>
              <a:t>Old John Brown he had a farm…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" name="Содержимое 9" descr="102502332_1337238212_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77601" y="0"/>
            <a:ext cx="9221601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" name="TextBox 10"/>
          <p:cNvSpPr txBox="1"/>
          <p:nvPr/>
        </p:nvSpPr>
        <p:spPr>
          <a:xfrm>
            <a:off x="1619672" y="2852936"/>
            <a:ext cx="3960440" cy="92333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Thumbelina</a:t>
            </a:r>
            <a:endParaRPr lang="ru-RU" sz="54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80013734_3035399_336451_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2990" y="0"/>
            <a:ext cx="5511010" cy="6858000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8" y="1124744"/>
            <a:ext cx="3250696" cy="5001425"/>
          </a:xfrm>
        </p:spPr>
        <p:txBody>
          <a:bodyPr>
            <a:normAutofit/>
          </a:bodyPr>
          <a:lstStyle/>
          <a:p>
            <a:pPr algn="ctr"/>
            <a:r>
              <a:rPr lang="en-US" sz="96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Vijaya" pitchFamily="34" charset="0"/>
                <a:cs typeface="Vijaya" pitchFamily="34" charset="0"/>
              </a:rPr>
              <a:t>Twelve Months</a:t>
            </a:r>
            <a:endParaRPr lang="ru-RU" sz="9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Vijaya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54</Words>
  <Application>Microsoft Office PowerPoint</Application>
  <PresentationFormat>Экран (4:3)</PresentationFormat>
  <Paragraphs>12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13</cp:revision>
  <dcterms:created xsi:type="dcterms:W3CDTF">2014-03-05T17:35:39Z</dcterms:created>
  <dcterms:modified xsi:type="dcterms:W3CDTF">2015-01-25T20:11:56Z</dcterms:modified>
</cp:coreProperties>
</file>