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5"/>
  </p:notesMasterIdLst>
  <p:sldIdLst>
    <p:sldId id="256" r:id="rId2"/>
    <p:sldId id="279" r:id="rId3"/>
    <p:sldId id="275" r:id="rId4"/>
    <p:sldId id="284" r:id="rId5"/>
    <p:sldId id="283" r:id="rId6"/>
    <p:sldId id="285" r:id="rId7"/>
    <p:sldId id="280" r:id="rId8"/>
    <p:sldId id="257" r:id="rId9"/>
    <p:sldId id="258" r:id="rId10"/>
    <p:sldId id="264" r:id="rId11"/>
    <p:sldId id="262" r:id="rId12"/>
    <p:sldId id="260" r:id="rId13"/>
    <p:sldId id="265" r:id="rId14"/>
    <p:sldId id="259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5C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AA120-17E4-46CF-A643-DFA563B2DA98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9E76C-425B-478C-A365-EABD039FDC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6794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9E76C-425B-478C-A365-EABD039FDCD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7922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6.png"/><Relationship Id="rId4" Type="http://schemas.microsoft.com/office/2007/relationships/media" Target="../media/media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wav"/><Relationship Id="rId5" Type="http://schemas.openxmlformats.org/officeDocument/2006/relationships/image" Target="../media/image26.png"/><Relationship Id="rId4" Type="http://schemas.microsoft.com/office/2007/relationships/media" Target="../media/media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ru.wikipedia.org/wiki/%D0%A4%D0%B0%D0%B9%D0%BB:Ancient_Chinese_Water_Clock1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ru.wikipedia.org/wiki/%D0%A4%D0%B0%D0%B9%D0%BB:SuSongClock1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lass-fizika.narod.ru/tshasi/10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асы для детей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872208" cy="21328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1988840"/>
            <a:ext cx="713853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часы минутам счет Ведут</a:t>
            </a: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 </a:t>
            </a:r>
            <a:endParaRPr lang="ru-RU" sz="36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ведут секундам счет.</a:t>
            </a:r>
          </a:p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Часы того не подведут, </a:t>
            </a:r>
          </a:p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кто время бережет!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542724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392488" cy="59766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997687" y="980728"/>
            <a:ext cx="3491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- время книжки,</a:t>
            </a:r>
            <a:br>
              <a:rPr lang="ru-RU" sz="3000" dirty="0"/>
            </a:br>
            <a:r>
              <a:rPr lang="ru-RU" sz="3000" dirty="0"/>
              <a:t>Не спеша оно идёт.</a:t>
            </a:r>
            <a:br>
              <a:rPr lang="ru-RU" sz="3000" dirty="0"/>
            </a:br>
            <a:r>
              <a:rPr lang="ru-RU" sz="3000" dirty="0"/>
              <a:t>Все девчонки и мальчишки</a:t>
            </a:r>
            <a:br>
              <a:rPr lang="ru-RU" sz="3000" dirty="0"/>
            </a:br>
            <a:r>
              <a:rPr lang="ru-RU" sz="3000" dirty="0"/>
              <a:t>Учат азбуку и счёт.</a:t>
            </a:r>
            <a:br>
              <a:rPr lang="ru-RU" sz="3000" dirty="0"/>
            </a:br>
            <a:r>
              <a:rPr lang="ru-RU" sz="3000" dirty="0"/>
              <a:t>Учат песенки смешные,</a:t>
            </a:r>
            <a:br>
              <a:rPr lang="ru-RU" sz="3000" dirty="0"/>
            </a:br>
            <a:r>
              <a:rPr lang="ru-RU" sz="3000" dirty="0"/>
              <a:t>Чертят рожицы кривые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9983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4320480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692696"/>
            <a:ext cx="35101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- для обеда,</a:t>
            </a:r>
            <a:br>
              <a:rPr lang="ru-RU" sz="3000" dirty="0"/>
            </a:br>
            <a:r>
              <a:rPr lang="ru-RU" sz="3000" dirty="0"/>
              <a:t>Значит, нам за стол пора.</a:t>
            </a:r>
            <a:br>
              <a:rPr lang="ru-RU" sz="3000" dirty="0"/>
            </a:br>
            <a:r>
              <a:rPr lang="ru-RU" sz="3000" dirty="0"/>
              <a:t>Прекращается беседа,</a:t>
            </a:r>
            <a:br>
              <a:rPr lang="ru-RU" sz="3000" dirty="0"/>
            </a:br>
            <a:r>
              <a:rPr lang="ru-RU" sz="3000" dirty="0"/>
              <a:t>Прекращается игра.</a:t>
            </a:r>
            <a:br>
              <a:rPr lang="ru-RU" sz="3000" dirty="0"/>
            </a:br>
            <a:endParaRPr lang="ru-RU" sz="3000" dirty="0"/>
          </a:p>
        </p:txBody>
      </p:sp>
    </p:spTree>
    <p:extLst>
      <p:ext uri="{BB962C8B-B14F-4D97-AF65-F5344CB8AC3E}">
        <p14:creationId xmlns="" xmlns:p14="http://schemas.microsoft.com/office/powerpoint/2010/main" val="112276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672408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427984" y="1700808"/>
            <a:ext cx="4176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- время простокваш,</a:t>
            </a:r>
            <a:br>
              <a:rPr lang="ru-RU" sz="3000" dirty="0"/>
            </a:br>
            <a:r>
              <a:rPr lang="ru-RU" sz="3000" dirty="0"/>
              <a:t>В это время - полдник наш.</a:t>
            </a:r>
            <a:br>
              <a:rPr lang="ru-RU" sz="3000" dirty="0"/>
            </a:br>
            <a:r>
              <a:rPr lang="ru-RU" sz="3000" dirty="0"/>
              <a:t>После полдника опять</a:t>
            </a:r>
            <a:br>
              <a:rPr lang="ru-RU" sz="3000" dirty="0"/>
            </a:br>
            <a:r>
              <a:rPr lang="ru-RU" sz="3000" dirty="0"/>
              <a:t>Мы отправимся гулять.</a:t>
            </a:r>
            <a:br>
              <a:rPr lang="ru-RU" sz="3000" dirty="0"/>
            </a:br>
            <a:r>
              <a:rPr lang="ru-RU" sz="3000" dirty="0"/>
              <a:t>Сели мы на карусели</a:t>
            </a:r>
            <a:br>
              <a:rPr lang="ru-RU" sz="3000" dirty="0"/>
            </a:br>
            <a:r>
              <a:rPr lang="ru-RU" sz="3000" dirty="0"/>
              <a:t>И по кругу полетели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0736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744416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644008" y="1340768"/>
            <a:ext cx="40324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нам дано</a:t>
            </a:r>
            <a:br>
              <a:rPr lang="ru-RU" sz="3000" dirty="0"/>
            </a:br>
            <a:r>
              <a:rPr lang="ru-RU" sz="3000" dirty="0"/>
              <a:t>Для весёлого кино,</a:t>
            </a:r>
            <a:br>
              <a:rPr lang="ru-RU" sz="3000" dirty="0"/>
            </a:br>
            <a:r>
              <a:rPr lang="ru-RU" sz="3000" dirty="0"/>
              <a:t>Для катанья на коне</a:t>
            </a:r>
            <a:br>
              <a:rPr lang="ru-RU" sz="3000" dirty="0"/>
            </a:br>
            <a:r>
              <a:rPr lang="ru-RU" sz="3000" dirty="0"/>
              <a:t>И на папиной спине.</a:t>
            </a:r>
            <a:br>
              <a:rPr lang="ru-RU" sz="3000" dirty="0"/>
            </a:br>
            <a:r>
              <a:rPr lang="ru-RU" sz="3000" dirty="0"/>
              <a:t>В небесах луна плывёт,</a:t>
            </a:r>
            <a:br>
              <a:rPr lang="ru-RU" sz="3000" dirty="0"/>
            </a:br>
            <a:r>
              <a:rPr lang="ru-RU" sz="3000" dirty="0"/>
              <a:t>Мама ужинать зовёт.</a:t>
            </a:r>
          </a:p>
        </p:txBody>
      </p:sp>
    </p:spTree>
    <p:extLst>
      <p:ext uri="{BB962C8B-B14F-4D97-AF65-F5344CB8AC3E}">
        <p14:creationId xmlns="" xmlns:p14="http://schemas.microsoft.com/office/powerpoint/2010/main" val="315682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096344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189365" y="836712"/>
            <a:ext cx="3960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- время сна.</a:t>
            </a:r>
            <a:br>
              <a:rPr lang="ru-RU" sz="3000" dirty="0"/>
            </a:br>
            <a:r>
              <a:rPr lang="ru-RU" sz="3000" dirty="0"/>
              <a:t>Спит за окнами сосна;</a:t>
            </a:r>
            <a:br>
              <a:rPr lang="ru-RU" sz="3000" dirty="0"/>
            </a:br>
            <a:r>
              <a:rPr lang="ru-RU" sz="3000" dirty="0"/>
              <a:t>Спит пескарь на дне речном;</a:t>
            </a:r>
            <a:br>
              <a:rPr lang="ru-RU" sz="3000" dirty="0"/>
            </a:br>
            <a:r>
              <a:rPr lang="ru-RU" sz="3000" dirty="0"/>
              <a:t>Спит медведь в краю лесном.</a:t>
            </a:r>
            <a:br>
              <a:rPr lang="ru-RU" sz="3000" dirty="0"/>
            </a:br>
            <a:r>
              <a:rPr lang="ru-RU" sz="3000" dirty="0"/>
              <a:t>Сладкий сон сморил ребят,</a:t>
            </a:r>
            <a:br>
              <a:rPr lang="ru-RU" sz="3000" dirty="0"/>
            </a:br>
            <a:r>
              <a:rPr lang="ru-RU" sz="3000" dirty="0"/>
              <a:t>Лишь часы - тик-так - не спят.</a:t>
            </a:r>
          </a:p>
        </p:txBody>
      </p:sp>
    </p:spTree>
    <p:extLst>
      <p:ext uri="{BB962C8B-B14F-4D97-AF65-F5344CB8AC3E}">
        <p14:creationId xmlns="" xmlns:p14="http://schemas.microsoft.com/office/powerpoint/2010/main" val="37852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часы для детей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4752528" cy="5112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ELPHRG01.wa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>
                  <p14:trim end="0.002"/>
                </p14:media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10" name="Овальная выноска 9"/>
          <p:cNvSpPr/>
          <p:nvPr/>
        </p:nvSpPr>
        <p:spPr>
          <a:xfrm>
            <a:off x="4283968" y="27515"/>
            <a:ext cx="3634358" cy="1412776"/>
          </a:xfrm>
          <a:prstGeom prst="wedgeEllipse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Все на </a:t>
            </a:r>
            <a:r>
              <a:rPr lang="ru-RU" sz="3200" dirty="0" err="1" smtClean="0">
                <a:solidFill>
                  <a:srgbClr val="0070C0"/>
                </a:solidFill>
              </a:rPr>
              <a:t>физминутку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7124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5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4372168"/>
            <a:ext cx="783825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ХОДИТЬ УМЕЕМ ТАК:</a:t>
            </a:r>
            <a:br>
              <a:rPr lang="ru-RU" dirty="0" smtClean="0"/>
            </a:br>
            <a:r>
              <a:rPr lang="ru-RU" dirty="0" smtClean="0"/>
              <a:t>ТИК-ТАК, ТИК ТАК!</a:t>
            </a:r>
            <a:endParaRPr lang="ru-RU" dirty="0"/>
          </a:p>
        </p:txBody>
      </p:sp>
      <p:pic>
        <p:nvPicPr>
          <p:cNvPr id="4" name="Picture 2" descr="анимация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097" y="32614"/>
            <a:ext cx="2855367" cy="4693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анимация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43037"/>
            <a:ext cx="1714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анимация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6672"/>
            <a:ext cx="1257037" cy="178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ELPHRG01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347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9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3717032"/>
            <a:ext cx="5245968" cy="1798136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dirty="0" smtClean="0"/>
              <a:t>ГОЛОВОЙ КАЧАЕМТАК:</a:t>
            </a:r>
            <a:br>
              <a:rPr lang="ru-RU" dirty="0" smtClean="0"/>
            </a:br>
            <a:r>
              <a:rPr lang="ru-RU" dirty="0" smtClean="0"/>
              <a:t>Тик-так, тик-так!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анимашки кошки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418684"/>
            <a:ext cx="2450007" cy="3174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анимашки кошки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82637"/>
            <a:ext cx="107156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анимашки кошки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834221"/>
            <a:ext cx="1615748" cy="215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2419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628604"/>
            <a:ext cx="8001937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Наклоняемся вот так:</a:t>
            </a:r>
            <a:br>
              <a:rPr lang="ru-RU" dirty="0" smtClean="0"/>
            </a:br>
            <a:r>
              <a:rPr lang="ru-RU" dirty="0" smtClean="0"/>
              <a:t>тик-так! Тик-так!</a:t>
            </a:r>
            <a:endParaRPr lang="ru-RU" dirty="0"/>
          </a:p>
        </p:txBody>
      </p:sp>
      <p:pic>
        <p:nvPicPr>
          <p:cNvPr id="4" name="Picture 5" descr="http://gsmnet.ru/anime/a2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256" y="786376"/>
            <a:ext cx="1226202" cy="1226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http://gsmnet.ru/anime/a23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6672"/>
            <a:ext cx="1714500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http://gsmnet.ru/anime/a23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3"/>
            <a:ext cx="2578596" cy="386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6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gsmnet.ru/anime/anime/a00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764704"/>
            <a:ext cx="4183225" cy="436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351" y="4725144"/>
            <a:ext cx="73342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Даже прыгаем вот так:</a:t>
            </a:r>
            <a:br>
              <a:rPr lang="ru-RU" dirty="0" smtClean="0"/>
            </a:br>
            <a:r>
              <a:rPr lang="ru-RU" dirty="0" smtClean="0"/>
              <a:t>Тик-так! Тик-так!</a:t>
            </a:r>
            <a:endParaRPr lang="ru-RU" dirty="0"/>
          </a:p>
        </p:txBody>
      </p:sp>
      <p:pic>
        <p:nvPicPr>
          <p:cNvPr id="4" name="Picture 2" descr="http://gsmnet.ru/anime/anime/a00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-88823"/>
            <a:ext cx="15240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gsmnet.ru/anime/anime/a00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389" y="260648"/>
            <a:ext cx="32861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1889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31520"/>
            <a:ext cx="8572560" cy="3474720"/>
          </a:xfrm>
        </p:spPr>
        <p:txBody>
          <a:bodyPr/>
          <a:lstStyle/>
          <a:p>
            <a:pPr>
              <a:buNone/>
              <a:defRPr/>
            </a:pPr>
            <a:r>
              <a:rPr lang="ru-RU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Тема:</a:t>
            </a:r>
            <a:r>
              <a:rPr lang="ru-RU" sz="4000" b="1" u="sng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ru-RU" sz="40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Час, минута </a:t>
            </a:r>
          </a:p>
          <a:p>
            <a:pPr>
              <a:buNone/>
              <a:defRPr/>
            </a:pPr>
            <a:r>
              <a:rPr lang="ru-RU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Цель:</a:t>
            </a:r>
            <a:r>
              <a:rPr lang="ru-RU" sz="20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ru-RU" sz="40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Научиться определять время          </a:t>
            </a:r>
          </a:p>
          <a:p>
            <a:pPr>
              <a:buNone/>
              <a:defRPr/>
            </a:pPr>
            <a:r>
              <a:rPr lang="ru-RU" sz="40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          по часам</a:t>
            </a:r>
          </a:p>
          <a:p>
            <a:pPr>
              <a:buNone/>
              <a:defRPr/>
            </a:pPr>
            <a:endParaRPr lang="ru-RU" sz="2400" b="1" dirty="0" smtClean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endParaRPr lang="ru-RU" dirty="0"/>
          </a:p>
        </p:txBody>
      </p:sp>
      <p:pic>
        <p:nvPicPr>
          <p:cNvPr id="4" name="Picture 4" descr="school08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071810"/>
            <a:ext cx="3832112" cy="335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372168"/>
            <a:ext cx="8126289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Машем крылышками так:</a:t>
            </a:r>
            <a:br>
              <a:rPr lang="ru-RU" dirty="0" smtClean="0"/>
            </a:br>
            <a:r>
              <a:rPr lang="ru-RU" dirty="0" smtClean="0"/>
              <a:t>Тик-так! Тик-так!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9" descr="7777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5040560" cy="396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2952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gsmnet.ru/anime/2/125b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65133"/>
            <a:ext cx="2786508" cy="371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2" descr="http://gsmnet.ru/anime/2/125b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1653332" cy="243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2" descr="http://gsmnet.ru/anime/2/125b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48680"/>
            <a:ext cx="1357313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4534316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Танцевать умеем так: </a:t>
            </a:r>
          </a:p>
          <a:p>
            <a:r>
              <a:rPr lang="ru-RU" sz="4000" dirty="0" smtClean="0"/>
              <a:t>тик-так, тик-так!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6190342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8000"/>
    </mc:Choice>
    <mc:Fallback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D:\Documents\Рабочий стол\План-конспект урока верещагина английский язык 3 класс\часы\3d_264-1024x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8813"/>
            <a:ext cx="914400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A79BD-0001-4744-82C5-D5F0C5C895B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я научился…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интересно…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выполнял задания…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теперь я могу…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захотелось…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понравилось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1876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WordArt 3"/>
          <p:cNvSpPr>
            <a:spLocks noChangeArrowheads="1" noChangeShapeType="1" noTextEdit="1"/>
          </p:cNvSpPr>
          <p:nvPr/>
        </p:nvSpPr>
        <p:spPr bwMode="gray">
          <a:xfrm>
            <a:off x="4284663" y="1557338"/>
            <a:ext cx="4267200" cy="533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endParaRPr lang="ru-RU" sz="3600" b="1" kern="1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2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63500" dir="2212194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297230"/>
            <a:ext cx="5924079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600" b="1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  <a:p>
            <a:pPr algn="ctr">
              <a:defRPr/>
            </a:pPr>
            <a:r>
              <a:rPr lang="ru-RU" sz="6600" b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Спасибо </a:t>
            </a: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за работу! </a:t>
            </a:r>
          </a:p>
          <a:p>
            <a:pPr algn="ctr">
              <a:defRPr/>
            </a:pPr>
            <a:endParaRPr lang="ru-RU" sz="6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МОЛОДЦЫ!!!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16388" name="Picture 5" descr="D:\Documents\Рабочий стол\План-конспект урока верещагина английский язык 3 класс\часы\mr_alarm_clock_sleeping_hb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457200"/>
            <a:ext cx="2938463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950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10"/>
          <p:cNvSpPr>
            <a:spLocks noGrp="1" noChangeArrowheads="1"/>
          </p:cNvSpPr>
          <p:nvPr>
            <p:ph type="title"/>
          </p:nvPr>
        </p:nvSpPr>
        <p:spPr bwMode="auto">
          <a:xfrm>
            <a:off x="1000101" y="4714884"/>
            <a:ext cx="7215238" cy="150019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«Минутка-час бережёт!»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1000108"/>
            <a:ext cx="34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Когда так говорим: «Минутное дело» ?</a:t>
            </a:r>
            <a:endParaRPr lang="ru-RU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6" descr="j0234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5351">
            <a:off x="701004" y="121377"/>
            <a:ext cx="4407417" cy="468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tik-i-tak.ru/Watchco_files/pesochnye_clip_image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803" y="214290"/>
            <a:ext cx="3247065" cy="65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43372" y="428604"/>
            <a:ext cx="44291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Песочные часы состоят из двух сосудов, которые соединены узкой горловиной, один из них частично заполнен песком. Песок пересыпается из одного сосуда в другой через горловину, и занимает это различные временные рамки - от нескольких секунд до нескольких часов</a:t>
            </a:r>
            <a:r>
              <a:rPr lang="ru-RU" sz="2800" dirty="0" smtClean="0"/>
              <a:t>. 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5" descr="http://upload.wikimedia.org/wikipedia/commons/thumb/7/70/Ancient_Chinese_Water_Clock1.gif/220px-Ancient_Chinese_Water_Clock1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214289"/>
            <a:ext cx="4856962" cy="36647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43" descr="http://upload.wikimedia.org/wikipedia/commons/thumb/d/db/SuSongClock1.JPG/200px-SuSongClock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142851"/>
            <a:ext cx="4032258" cy="65934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 descr="&amp;Kcy;&amp;acy;&amp;rcy;&amp;tcy;&amp;icy;&amp;ncy;&amp;kcy;&amp;acy; 12 &amp;icy;&amp;zcy; 1076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3313222"/>
            <a:ext cx="2143140" cy="32828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22" descr="http://class-fizika.narod.ru/tshasi/102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57686" y="3040629"/>
            <a:ext cx="4786314" cy="36854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1" descr="F:\тайм менеджмент\картинки\солнечные час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166"/>
            <a:ext cx="5361370" cy="3516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47da4e332ec2c9d796b359d0980e88e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3380"/>
            <a:ext cx="2214392" cy="2714620"/>
          </a:xfrm>
          <a:prstGeom prst="rect">
            <a:avLst/>
          </a:prstGeom>
          <a:solidFill>
            <a:srgbClr val="993300"/>
          </a:solidFill>
          <a:ln w="57150">
            <a:solidFill>
              <a:srgbClr val="99330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" name="Picture 10" descr="i?id=125503537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57422" cy="2035152"/>
          </a:xfrm>
          <a:prstGeom prst="rect">
            <a:avLst/>
          </a:prstGeom>
          <a:solidFill>
            <a:srgbClr val="800000"/>
          </a:solidFill>
          <a:ln w="5715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7" name="Picture 5" descr="148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071678"/>
            <a:ext cx="2285984" cy="2000264"/>
          </a:xfrm>
          <a:prstGeom prst="rect">
            <a:avLst/>
          </a:prstGeom>
          <a:solidFill>
            <a:srgbClr val="800000"/>
          </a:solidFill>
          <a:ln w="57150">
            <a:solidFill>
              <a:srgbClr val="80000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8" name="Picture 6" descr="17519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0"/>
            <a:ext cx="2571736" cy="2392341"/>
          </a:xfrm>
          <a:prstGeom prst="rect">
            <a:avLst/>
          </a:prstGeom>
          <a:solidFill>
            <a:srgbClr val="800000"/>
          </a:solidFill>
          <a:ln w="57150">
            <a:solidFill>
              <a:srgbClr val="80000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7" descr="509303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2214554"/>
            <a:ext cx="2571736" cy="1553170"/>
          </a:xfrm>
          <a:prstGeom prst="rect">
            <a:avLst/>
          </a:prstGeom>
          <a:solidFill>
            <a:srgbClr val="0000FF"/>
          </a:solidFill>
          <a:ln w="57150">
            <a:solidFill>
              <a:srgbClr val="0000FF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" name="Picture 8" descr="chagall_clock_larg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3857628"/>
            <a:ext cx="2071670" cy="2767017"/>
          </a:xfrm>
          <a:prstGeom prst="rect">
            <a:avLst/>
          </a:prstGeom>
          <a:solidFill>
            <a:srgbClr val="800000"/>
          </a:solidFill>
          <a:ln w="57150">
            <a:solidFill>
              <a:srgbClr val="80000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" name="Picture 9" descr="picture-390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85918" y="0"/>
            <a:ext cx="5214974" cy="6858000"/>
          </a:xfrm>
          <a:prstGeom prst="rect">
            <a:avLst/>
          </a:prstGeom>
          <a:solidFill>
            <a:srgbClr val="800000"/>
          </a:solidFill>
          <a:ln w="57150">
            <a:solidFill>
              <a:srgbClr val="80000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749482"/>
            <a:ext cx="5987008" cy="5616664"/>
          </a:xfrm>
        </p:spPr>
        <p:txBody>
          <a:bodyPr>
            <a:normAutofit fontScale="92500" lnSpcReduction="20000"/>
          </a:bodyPr>
          <a:lstStyle/>
          <a:p>
            <a:r>
              <a:rPr lang="ru-RU" sz="4040" dirty="0"/>
              <a:t>Когда ложиться и вставать,</a:t>
            </a:r>
            <a:br>
              <a:rPr lang="ru-RU" sz="4040" dirty="0"/>
            </a:br>
            <a:r>
              <a:rPr lang="ru-RU" sz="4040" dirty="0"/>
              <a:t>Когда игру нам затевать,</a:t>
            </a:r>
            <a:br>
              <a:rPr lang="ru-RU" sz="4040" dirty="0"/>
            </a:br>
            <a:r>
              <a:rPr lang="ru-RU" sz="4040" dirty="0"/>
              <a:t>Когда садиться за урок,</a:t>
            </a:r>
            <a:br>
              <a:rPr lang="ru-RU" sz="4040" dirty="0"/>
            </a:br>
            <a:r>
              <a:rPr lang="ru-RU" sz="4040" dirty="0"/>
              <a:t>Когда с малиной есть пирог -</a:t>
            </a:r>
            <a:br>
              <a:rPr lang="ru-RU" sz="4040" dirty="0"/>
            </a:br>
            <a:r>
              <a:rPr lang="ru-RU" sz="4040" dirty="0"/>
              <a:t>Нам всё часы покажут точно,</a:t>
            </a:r>
            <a:br>
              <a:rPr lang="ru-RU" sz="4040" dirty="0"/>
            </a:br>
            <a:r>
              <a:rPr lang="ru-RU" sz="4040" dirty="0"/>
              <a:t>Чтоб на вопрос: "Который час?" -</a:t>
            </a:r>
            <a:br>
              <a:rPr lang="ru-RU" sz="4040" dirty="0"/>
            </a:br>
            <a:r>
              <a:rPr lang="ru-RU" sz="4040" dirty="0"/>
              <a:t>Ответить мог ты всякий раз.</a:t>
            </a:r>
          </a:p>
          <a:p>
            <a:endParaRPr lang="ru-RU" sz="4040" dirty="0"/>
          </a:p>
        </p:txBody>
      </p:sp>
      <p:pic>
        <p:nvPicPr>
          <p:cNvPr id="4" name="Рисунок 3" descr="часы для детей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47847"/>
            <a:ext cx="2736304" cy="5518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470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Стихи про час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4680520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436096" y="548680"/>
            <a:ext cx="315009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Это время нам знакомо:</a:t>
            </a:r>
            <a:br>
              <a:rPr lang="ru-RU" sz="3000" dirty="0"/>
            </a:br>
            <a:r>
              <a:rPr lang="ru-RU" sz="3000" dirty="0"/>
              <a:t>Это время - для подъёма.</a:t>
            </a:r>
            <a:br>
              <a:rPr lang="ru-RU" sz="3000" dirty="0"/>
            </a:br>
            <a:r>
              <a:rPr lang="ru-RU" sz="3000" dirty="0"/>
              <a:t>На зарядку, как зайчата,</a:t>
            </a:r>
            <a:br>
              <a:rPr lang="ru-RU" sz="3000" dirty="0"/>
            </a:br>
            <a:r>
              <a:rPr lang="ru-RU" sz="3000" dirty="0"/>
              <a:t>По утрам бегут ребята.</a:t>
            </a:r>
            <a:br>
              <a:rPr lang="ru-RU" sz="3000" dirty="0"/>
            </a:br>
            <a:r>
              <a:rPr lang="ru-RU" sz="3000" dirty="0"/>
              <a:t>Умывайся, не ленись,</a:t>
            </a:r>
            <a:br>
              <a:rPr lang="ru-RU" sz="3000" dirty="0"/>
            </a:br>
            <a:r>
              <a:rPr lang="ru-RU" sz="3000" dirty="0"/>
              <a:t>Чистым завтракать садись</a:t>
            </a:r>
          </a:p>
        </p:txBody>
      </p:sp>
    </p:spTree>
    <p:extLst>
      <p:ext uri="{BB962C8B-B14F-4D97-AF65-F5344CB8AC3E}">
        <p14:creationId xmlns="" xmlns:p14="http://schemas.microsoft.com/office/powerpoint/2010/main" val="41916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229</TotalTime>
  <Words>185</Words>
  <Application>Microsoft Office PowerPoint</Application>
  <PresentationFormat>Экран (4:3)</PresentationFormat>
  <Paragraphs>37</Paragraphs>
  <Slides>23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«Минутка-час бережёт!»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МЫ ХОДИТЬ УМЕЕМ ТАК: ТИК-ТАК, ТИК ТАК!</vt:lpstr>
      <vt:lpstr>ГОЛОВОЙ КАЧАЕМТАК: Тик-так, тик-так! </vt:lpstr>
      <vt:lpstr>Наклоняемся вот так: тик-так! Тик-так!</vt:lpstr>
      <vt:lpstr>Даже прыгаем вот так: Тик-так! Тик-так!</vt:lpstr>
      <vt:lpstr>Машем крылышками так: Тик-так! Тик-так!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Ведут часы секундам счёт,  Ведут минутам счёт.  Часы того не подведут, кто время бережёт.</dc:title>
  <dc:creator>ирина</dc:creator>
  <cp:lastModifiedBy>Газзаева Валентина</cp:lastModifiedBy>
  <cp:revision>32</cp:revision>
  <dcterms:created xsi:type="dcterms:W3CDTF">2012-11-16T14:32:43Z</dcterms:created>
  <dcterms:modified xsi:type="dcterms:W3CDTF">2013-10-10T09:39:21Z</dcterms:modified>
</cp:coreProperties>
</file>