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171BD-7395-472D-AB7B-CB696F4F8A1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855D8-3586-4858-9A5E-44340102F9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616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171BD-7395-472D-AB7B-CB696F4F8A1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855D8-3586-4858-9A5E-44340102F9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0755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171BD-7395-472D-AB7B-CB696F4F8A1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855D8-3586-4858-9A5E-44340102F9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383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171BD-7395-472D-AB7B-CB696F4F8A1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855D8-3586-4858-9A5E-44340102F9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825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171BD-7395-472D-AB7B-CB696F4F8A1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855D8-3586-4858-9A5E-44340102F9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1786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171BD-7395-472D-AB7B-CB696F4F8A1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855D8-3586-4858-9A5E-44340102F9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482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171BD-7395-472D-AB7B-CB696F4F8A1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855D8-3586-4858-9A5E-44340102F9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687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171BD-7395-472D-AB7B-CB696F4F8A1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855D8-3586-4858-9A5E-44340102F9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832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171BD-7395-472D-AB7B-CB696F4F8A1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855D8-3586-4858-9A5E-44340102F9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870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171BD-7395-472D-AB7B-CB696F4F8A1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855D8-3586-4858-9A5E-44340102F9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9245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171BD-7395-472D-AB7B-CB696F4F8A1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855D8-3586-4858-9A5E-44340102F9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421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171BD-7395-472D-AB7B-CB696F4F8A1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E855D8-3586-4858-9A5E-44340102F9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206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emf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8.png"/><Relationship Id="rId5" Type="http://schemas.openxmlformats.org/officeDocument/2006/relationships/image" Target="../media/image5.png"/><Relationship Id="rId10" Type="http://schemas.openxmlformats.org/officeDocument/2006/relationships/image" Target="../media/image7.png"/><Relationship Id="rId4" Type="http://schemas.openxmlformats.org/officeDocument/2006/relationships/image" Target="../media/image14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8280920" cy="590465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Презентация к уроку английского языка в 4 классе по теме</a:t>
            </a:r>
            <a:r>
              <a:rPr lang="ru-RU" smtClean="0"/>
              <a:t>: </a:t>
            </a:r>
            <a:br>
              <a:rPr lang="ru-RU" smtClean="0"/>
            </a:br>
            <a:r>
              <a:rPr lang="en-US" smtClean="0"/>
              <a:t>“</a:t>
            </a:r>
            <a:r>
              <a:rPr lang="en-US" dirty="0" smtClean="0"/>
              <a:t>Tastes Differ”.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Учитель: Парамонова Ирина Константиновна.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9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7200" b="1" u="sng" dirty="0" smtClean="0">
                <a:solidFill>
                  <a:schemeClr val="tx2">
                    <a:lumMod val="75000"/>
                  </a:schemeClr>
                </a:solidFill>
              </a:rPr>
              <a:t>I</a:t>
            </a:r>
            <a:r>
              <a:rPr lang="en-US" sz="7200" b="1" dirty="0" smtClean="0">
                <a:solidFill>
                  <a:schemeClr val="tx2">
                    <a:lumMod val="75000"/>
                  </a:schemeClr>
                </a:solidFill>
              </a:rPr>
              <a:t> l</a:t>
            </a:r>
            <a:r>
              <a:rPr lang="en-US" sz="7200" b="1" u="sng" dirty="0" smtClean="0">
                <a:solidFill>
                  <a:schemeClr val="tx2">
                    <a:lumMod val="75000"/>
                  </a:schemeClr>
                </a:solidFill>
              </a:rPr>
              <a:t>i</a:t>
            </a:r>
            <a:r>
              <a:rPr lang="en-US" sz="7200" b="1" dirty="0" smtClean="0">
                <a:solidFill>
                  <a:schemeClr val="tx2">
                    <a:lumMod val="75000"/>
                  </a:schemeClr>
                </a:solidFill>
              </a:rPr>
              <a:t>ke </a:t>
            </a:r>
            <a:r>
              <a:rPr lang="en-US" sz="7200" b="1" u="sng" dirty="0" smtClean="0">
                <a:solidFill>
                  <a:schemeClr val="tx2">
                    <a:lumMod val="75000"/>
                  </a:schemeClr>
                </a:solidFill>
              </a:rPr>
              <a:t>i</a:t>
            </a:r>
            <a:r>
              <a:rPr lang="en-US" sz="7200" b="1" dirty="0" smtClean="0">
                <a:solidFill>
                  <a:schemeClr val="tx2">
                    <a:lumMod val="75000"/>
                  </a:schemeClr>
                </a:solidFill>
              </a:rPr>
              <a:t>ce cream.</a:t>
            </a:r>
          </a:p>
          <a:p>
            <a:pPr marL="0" indent="0">
              <a:buNone/>
            </a:pPr>
            <a:endParaRPr lang="en-US" sz="72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7200" b="1" dirty="0" smtClean="0">
                <a:solidFill>
                  <a:schemeClr val="tx2">
                    <a:lumMod val="75000"/>
                  </a:schemeClr>
                </a:solidFill>
              </a:rPr>
              <a:t>H</a:t>
            </a:r>
            <a:r>
              <a:rPr lang="en-US" sz="7200" b="1" u="sng" dirty="0" smtClean="0">
                <a:solidFill>
                  <a:schemeClr val="tx2">
                    <a:lumMod val="75000"/>
                  </a:schemeClr>
                </a:solidFill>
              </a:rPr>
              <a:t>i</a:t>
            </a:r>
            <a:r>
              <a:rPr lang="en-US" sz="7200" b="1" dirty="0" smtClean="0">
                <a:solidFill>
                  <a:schemeClr val="tx2">
                    <a:lumMod val="75000"/>
                  </a:schemeClr>
                </a:solidFill>
              </a:rPr>
              <a:t>s s</a:t>
            </a:r>
            <a:r>
              <a:rPr lang="en-US" sz="7200" b="1" u="sng" dirty="0" smtClean="0">
                <a:solidFill>
                  <a:schemeClr val="tx2">
                    <a:lumMod val="75000"/>
                  </a:schemeClr>
                </a:solidFill>
              </a:rPr>
              <a:t>i</a:t>
            </a:r>
            <a:r>
              <a:rPr lang="en-US" sz="7200" b="1" dirty="0" smtClean="0">
                <a:solidFill>
                  <a:schemeClr val="tx2">
                    <a:lumMod val="75000"/>
                  </a:schemeClr>
                </a:solidFill>
              </a:rPr>
              <a:t>ster dr</a:t>
            </a:r>
            <a:r>
              <a:rPr lang="en-US" sz="7200" b="1" u="sng" dirty="0" smtClean="0">
                <a:solidFill>
                  <a:schemeClr val="tx2">
                    <a:lumMod val="75000"/>
                  </a:schemeClr>
                </a:solidFill>
              </a:rPr>
              <a:t>i</a:t>
            </a:r>
            <a:r>
              <a:rPr lang="en-US" sz="7200" b="1" dirty="0" smtClean="0">
                <a:solidFill>
                  <a:schemeClr val="tx2">
                    <a:lumMod val="75000"/>
                  </a:schemeClr>
                </a:solidFill>
              </a:rPr>
              <a:t>nks m</a:t>
            </a:r>
            <a:r>
              <a:rPr lang="en-US" sz="7200" b="1" u="sng" dirty="0" smtClean="0">
                <a:solidFill>
                  <a:schemeClr val="tx2">
                    <a:lumMod val="75000"/>
                  </a:schemeClr>
                </a:solidFill>
              </a:rPr>
              <a:t>i</a:t>
            </a:r>
            <a:r>
              <a:rPr lang="en-US" sz="7200" b="1" dirty="0" smtClean="0">
                <a:solidFill>
                  <a:schemeClr val="tx2">
                    <a:lumMod val="75000"/>
                  </a:schemeClr>
                </a:solidFill>
              </a:rPr>
              <a:t>lk.</a:t>
            </a:r>
            <a:endParaRPr lang="ru-RU" sz="7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916832"/>
            <a:ext cx="1953352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2218" y="4386058"/>
            <a:ext cx="1718831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882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56633"/>
            <a:ext cx="8229600" cy="586551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Chicken</a:t>
            </a:r>
          </a:p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Burger</a:t>
            </a:r>
          </a:p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Ice cream</a:t>
            </a:r>
          </a:p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Sandwich</a:t>
            </a:r>
          </a:p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Eggs</a:t>
            </a:r>
          </a:p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Pizza</a:t>
            </a:r>
          </a:p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Water</a:t>
            </a:r>
          </a:p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Lemonade</a:t>
            </a:r>
          </a:p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Chocolate</a:t>
            </a:r>
          </a:p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Vegetables</a:t>
            </a:r>
          </a:p>
          <a:p>
            <a:endParaRPr lang="en-US" sz="2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3901" y="2802952"/>
            <a:ext cx="1379639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541" y="1126568"/>
            <a:ext cx="1872208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808" y="373372"/>
            <a:ext cx="1298575" cy="141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577" y="373372"/>
            <a:ext cx="1231900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0199" y="2802953"/>
            <a:ext cx="1225550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4449" y="4725144"/>
            <a:ext cx="1511300" cy="1408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3" y="4725144"/>
            <a:ext cx="1855517" cy="1408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577" y="1803822"/>
            <a:ext cx="1219200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577" y="3251916"/>
            <a:ext cx="1231900" cy="1313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725144"/>
            <a:ext cx="1306835" cy="1408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807" y="373371"/>
            <a:ext cx="1298575" cy="141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2720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b="1" dirty="0" smtClean="0">
                <a:solidFill>
                  <a:srgbClr val="4F81BD">
                    <a:lumMod val="50000"/>
                  </a:srgbClr>
                </a:solidFill>
              </a:rPr>
              <a:t>    Chicken                     Burger                  Ice cream</a:t>
            </a:r>
          </a:p>
          <a:p>
            <a:pPr marL="0" lvl="0" indent="0">
              <a:buNone/>
            </a:pPr>
            <a:endParaRPr lang="en-US" b="1" dirty="0" smtClean="0">
              <a:solidFill>
                <a:srgbClr val="4F81BD">
                  <a:lumMod val="50000"/>
                </a:srgbClr>
              </a:solidFill>
            </a:endParaRPr>
          </a:p>
          <a:p>
            <a:pPr marL="0" lvl="0" indent="0">
              <a:buNone/>
            </a:pPr>
            <a:endParaRPr lang="en-US" b="1" dirty="0" smtClean="0">
              <a:solidFill>
                <a:srgbClr val="4F81BD">
                  <a:lumMod val="50000"/>
                </a:srgbClr>
              </a:solidFill>
            </a:endParaRPr>
          </a:p>
          <a:p>
            <a:pPr marL="0" lvl="0" indent="0">
              <a:buNone/>
            </a:pPr>
            <a:r>
              <a:rPr lang="en-US" b="1" dirty="0" smtClean="0">
                <a:solidFill>
                  <a:srgbClr val="4F81BD">
                    <a:lumMod val="50000"/>
                  </a:srgbClr>
                </a:solidFill>
              </a:rPr>
              <a:t>    Sandwich                   Eggs                        Pizza</a:t>
            </a:r>
          </a:p>
          <a:p>
            <a:pPr marL="0" lvl="0" indent="0">
              <a:buNone/>
            </a:pPr>
            <a:endParaRPr lang="en-US" b="1" dirty="0" smtClean="0">
              <a:solidFill>
                <a:srgbClr val="4F81BD">
                  <a:lumMod val="50000"/>
                </a:srgbClr>
              </a:solidFill>
            </a:endParaRPr>
          </a:p>
          <a:p>
            <a:pPr marL="0" lvl="0" indent="0">
              <a:buNone/>
            </a:pPr>
            <a:endParaRPr lang="en-US" b="1" dirty="0">
              <a:solidFill>
                <a:srgbClr val="4F81BD">
                  <a:lumMod val="50000"/>
                </a:srgbClr>
              </a:solidFill>
            </a:endParaRPr>
          </a:p>
          <a:p>
            <a:pPr marL="0" lvl="0" indent="0">
              <a:buNone/>
            </a:pPr>
            <a:r>
              <a:rPr lang="en-US" b="1" dirty="0" smtClean="0">
                <a:solidFill>
                  <a:srgbClr val="4F81BD">
                    <a:lumMod val="50000"/>
                  </a:srgbClr>
                </a:solidFill>
              </a:rPr>
              <a:t>      Water                   Lemonade            Chocolate</a:t>
            </a:r>
          </a:p>
          <a:p>
            <a:pPr marL="0" lvl="0" indent="0">
              <a:buNone/>
            </a:pPr>
            <a:endParaRPr lang="en-US" b="1" dirty="0" smtClean="0">
              <a:solidFill>
                <a:srgbClr val="4F81BD">
                  <a:lumMod val="50000"/>
                </a:srgbClr>
              </a:solidFill>
            </a:endParaRPr>
          </a:p>
          <a:p>
            <a:pPr marL="0" lvl="0" indent="0">
              <a:buNone/>
            </a:pPr>
            <a:endParaRPr lang="en-US" b="1" dirty="0">
              <a:solidFill>
                <a:srgbClr val="4F81BD">
                  <a:lumMod val="50000"/>
                </a:srgbClr>
              </a:solidFill>
            </a:endParaRPr>
          </a:p>
          <a:p>
            <a:pPr marL="0" lvl="0" indent="0">
              <a:buNone/>
            </a:pPr>
            <a:r>
              <a:rPr lang="en-US" b="1" dirty="0">
                <a:solidFill>
                  <a:srgbClr val="4F81BD">
                    <a:lumMod val="50000"/>
                  </a:srgbClr>
                </a:solidFill>
              </a:rPr>
              <a:t> </a:t>
            </a:r>
            <a:r>
              <a:rPr lang="en-US" b="1" dirty="0" smtClean="0">
                <a:solidFill>
                  <a:srgbClr val="4F81BD">
                    <a:lumMod val="50000"/>
                  </a:srgbClr>
                </a:solidFill>
              </a:rPr>
              <a:t>                                    Vegetables</a:t>
            </a:r>
            <a:endParaRPr lang="en-US" b="1" dirty="0">
              <a:solidFill>
                <a:srgbClr val="4F81BD">
                  <a:lumMod val="50000"/>
                </a:srgbClr>
              </a:solidFill>
            </a:endParaRP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1152128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0586" y="643857"/>
            <a:ext cx="1219200" cy="1056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620688"/>
            <a:ext cx="1008112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62" y="2555239"/>
            <a:ext cx="1117294" cy="1008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0586" y="2537643"/>
            <a:ext cx="1219200" cy="1043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228" y="2640359"/>
            <a:ext cx="1224136" cy="1008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968" y="4149077"/>
            <a:ext cx="1117295" cy="1120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0586" y="4176695"/>
            <a:ext cx="1234277" cy="1120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121462"/>
            <a:ext cx="1008112" cy="1175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0" name="Picture 1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3459" y="5914729"/>
            <a:ext cx="1968529" cy="792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0738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I (you, we, they) like.              He (she, it) like</a:t>
            </a:r>
            <a:r>
              <a:rPr lang="en-US" b="1" u="sng" dirty="0" smtClean="0">
                <a:solidFill>
                  <a:srgbClr val="C00000"/>
                </a:solidFill>
              </a:rPr>
              <a:t>s</a:t>
            </a:r>
            <a:r>
              <a:rPr lang="en-US" b="1" dirty="0" smtClean="0"/>
              <a:t>.</a:t>
            </a:r>
          </a:p>
          <a:p>
            <a:pPr marL="0" indent="0">
              <a:buNone/>
            </a:pPr>
            <a:endParaRPr lang="en-US" b="1" dirty="0"/>
          </a:p>
          <a:p>
            <a:pPr marL="0" lvl="0" indent="0">
              <a:buNone/>
            </a:pPr>
            <a:r>
              <a:rPr lang="en-US" b="1" dirty="0">
                <a:solidFill>
                  <a:prstClr val="black"/>
                </a:solidFill>
              </a:rPr>
              <a:t>I (you, we, they) </a:t>
            </a:r>
            <a:r>
              <a:rPr lang="en-US" b="1" dirty="0" smtClean="0">
                <a:solidFill>
                  <a:srgbClr val="C00000"/>
                </a:solidFill>
              </a:rPr>
              <a:t>don’t</a:t>
            </a:r>
            <a:r>
              <a:rPr lang="en-US" b="1" dirty="0" smtClean="0">
                <a:solidFill>
                  <a:prstClr val="black"/>
                </a:solidFill>
              </a:rPr>
              <a:t> like</a:t>
            </a:r>
            <a:r>
              <a:rPr lang="en-US" b="1" dirty="0">
                <a:solidFill>
                  <a:prstClr val="black"/>
                </a:solidFill>
              </a:rPr>
              <a:t>.   </a:t>
            </a:r>
            <a:r>
              <a:rPr lang="en-US" b="1" dirty="0" smtClean="0">
                <a:solidFill>
                  <a:prstClr val="black"/>
                </a:solidFill>
              </a:rPr>
              <a:t>He </a:t>
            </a:r>
            <a:r>
              <a:rPr lang="en-US" b="1" dirty="0">
                <a:solidFill>
                  <a:prstClr val="black"/>
                </a:solidFill>
              </a:rPr>
              <a:t>(she, it) </a:t>
            </a:r>
            <a:r>
              <a:rPr lang="en-US" b="1" dirty="0" smtClean="0">
                <a:solidFill>
                  <a:srgbClr val="C00000"/>
                </a:solidFill>
              </a:rPr>
              <a:t>doesn’t</a:t>
            </a:r>
            <a:r>
              <a:rPr lang="en-US" b="1" dirty="0" smtClean="0">
                <a:solidFill>
                  <a:prstClr val="black"/>
                </a:solidFill>
              </a:rPr>
              <a:t> like.</a:t>
            </a:r>
          </a:p>
          <a:p>
            <a:pPr marL="0" lvl="0" indent="0">
              <a:buNone/>
            </a:pPr>
            <a:endParaRPr lang="en-US" b="1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en-US" b="1" dirty="0" smtClean="0">
                <a:solidFill>
                  <a:srgbClr val="C00000"/>
                </a:solidFill>
              </a:rPr>
              <a:t>Do</a:t>
            </a:r>
            <a:r>
              <a:rPr lang="en-US" b="1" dirty="0" smtClean="0">
                <a:solidFill>
                  <a:prstClr val="black"/>
                </a:solidFill>
              </a:rPr>
              <a:t> I </a:t>
            </a:r>
            <a:r>
              <a:rPr lang="en-US" b="1" dirty="0">
                <a:solidFill>
                  <a:prstClr val="black"/>
                </a:solidFill>
              </a:rPr>
              <a:t>(you, we, they) </a:t>
            </a:r>
            <a:r>
              <a:rPr lang="en-US" b="1" dirty="0" smtClean="0">
                <a:solidFill>
                  <a:prstClr val="black"/>
                </a:solidFill>
              </a:rPr>
              <a:t>like?       </a:t>
            </a:r>
            <a:r>
              <a:rPr lang="en-US" b="1" dirty="0" smtClean="0">
                <a:solidFill>
                  <a:srgbClr val="C00000"/>
                </a:solidFill>
              </a:rPr>
              <a:t>Does</a:t>
            </a:r>
            <a:r>
              <a:rPr lang="en-US" b="1" dirty="0" smtClean="0">
                <a:solidFill>
                  <a:prstClr val="black"/>
                </a:solidFill>
              </a:rPr>
              <a:t> he </a:t>
            </a:r>
            <a:r>
              <a:rPr lang="en-US" b="1" dirty="0">
                <a:solidFill>
                  <a:prstClr val="black"/>
                </a:solidFill>
              </a:rPr>
              <a:t>(she, it) </a:t>
            </a:r>
            <a:r>
              <a:rPr lang="en-US" b="1" dirty="0" smtClean="0">
                <a:solidFill>
                  <a:prstClr val="black"/>
                </a:solidFill>
              </a:rPr>
              <a:t>like?</a:t>
            </a:r>
            <a:endParaRPr lang="en-US" b="1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en-US" b="1" dirty="0" smtClean="0">
                <a:solidFill>
                  <a:prstClr val="black"/>
                </a:solidFill>
              </a:rPr>
              <a:t>Yes, I </a:t>
            </a:r>
            <a:r>
              <a:rPr lang="en-US" b="1" dirty="0">
                <a:solidFill>
                  <a:prstClr val="black"/>
                </a:solidFill>
              </a:rPr>
              <a:t>(you, we, they) </a:t>
            </a:r>
            <a:r>
              <a:rPr lang="en-US" b="1" dirty="0" smtClean="0">
                <a:solidFill>
                  <a:srgbClr val="C00000"/>
                </a:solidFill>
              </a:rPr>
              <a:t>do</a:t>
            </a:r>
            <a:r>
              <a:rPr lang="en-US" b="1" dirty="0" smtClean="0">
                <a:solidFill>
                  <a:prstClr val="black"/>
                </a:solidFill>
              </a:rPr>
              <a:t>.        Yes, he </a:t>
            </a:r>
            <a:r>
              <a:rPr lang="en-US" b="1" dirty="0">
                <a:solidFill>
                  <a:prstClr val="black"/>
                </a:solidFill>
              </a:rPr>
              <a:t>(she, it</a:t>
            </a:r>
            <a:r>
              <a:rPr lang="en-US" b="1" dirty="0" smtClean="0">
                <a:solidFill>
                  <a:prstClr val="black"/>
                </a:solidFill>
              </a:rPr>
              <a:t>) </a:t>
            </a:r>
            <a:r>
              <a:rPr lang="en-US" b="1" dirty="0" smtClean="0">
                <a:solidFill>
                  <a:srgbClr val="C00000"/>
                </a:solidFill>
              </a:rPr>
              <a:t>does</a:t>
            </a:r>
            <a:r>
              <a:rPr lang="en-US" b="1" dirty="0" smtClean="0">
                <a:solidFill>
                  <a:prstClr val="black"/>
                </a:solidFill>
              </a:rPr>
              <a:t>. </a:t>
            </a:r>
          </a:p>
          <a:p>
            <a:pPr marL="0" lvl="0" indent="0">
              <a:buNone/>
            </a:pPr>
            <a:r>
              <a:rPr lang="en-US" b="1" dirty="0" smtClean="0">
                <a:solidFill>
                  <a:prstClr val="black"/>
                </a:solidFill>
              </a:rPr>
              <a:t>No, I </a:t>
            </a:r>
            <a:r>
              <a:rPr lang="en-US" b="1" dirty="0">
                <a:solidFill>
                  <a:prstClr val="black"/>
                </a:solidFill>
              </a:rPr>
              <a:t>(you, we, they</a:t>
            </a:r>
            <a:r>
              <a:rPr lang="en-US" b="1" dirty="0" smtClean="0">
                <a:solidFill>
                  <a:prstClr val="black"/>
                </a:solidFill>
              </a:rPr>
              <a:t>) </a:t>
            </a:r>
            <a:r>
              <a:rPr lang="en-US" b="1" dirty="0" smtClean="0">
                <a:solidFill>
                  <a:srgbClr val="FF0000"/>
                </a:solidFill>
              </a:rPr>
              <a:t>don’t</a:t>
            </a:r>
            <a:r>
              <a:rPr lang="en-US" b="1" dirty="0" smtClean="0">
                <a:solidFill>
                  <a:prstClr val="black"/>
                </a:solidFill>
              </a:rPr>
              <a:t>.    No, he </a:t>
            </a:r>
            <a:r>
              <a:rPr lang="en-US" b="1" dirty="0">
                <a:solidFill>
                  <a:prstClr val="black"/>
                </a:solidFill>
              </a:rPr>
              <a:t>(she, it) </a:t>
            </a:r>
            <a:r>
              <a:rPr lang="en-US" b="1" dirty="0" smtClean="0">
                <a:solidFill>
                  <a:srgbClr val="C00000"/>
                </a:solidFill>
              </a:rPr>
              <a:t>doesn’t</a:t>
            </a:r>
            <a:r>
              <a:rPr lang="en-US" b="1" dirty="0" smtClean="0">
                <a:solidFill>
                  <a:prstClr val="black"/>
                </a:solidFill>
              </a:rPr>
              <a:t>.</a:t>
            </a:r>
          </a:p>
          <a:p>
            <a:pPr marL="0" lvl="0" indent="0">
              <a:buNone/>
            </a:pPr>
            <a:endParaRPr lang="en-US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5517231"/>
            <a:ext cx="1152128" cy="1107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59254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149</Words>
  <Application>Microsoft Office PowerPoint</Application>
  <PresentationFormat>Экран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к уроку английского языка в 4 классе по теме:  “Tastes Differ”.  Учитель: Парамонова Ирина Константиновна.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максим</dc:creator>
  <cp:lastModifiedBy>максим</cp:lastModifiedBy>
  <cp:revision>12</cp:revision>
  <dcterms:created xsi:type="dcterms:W3CDTF">2014-11-21T12:20:37Z</dcterms:created>
  <dcterms:modified xsi:type="dcterms:W3CDTF">2015-01-25T12:13:48Z</dcterms:modified>
</cp:coreProperties>
</file>