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656" autoAdjust="0"/>
  </p:normalViewPr>
  <p:slideViewPr>
    <p:cSldViewPr>
      <p:cViewPr varScale="1">
        <p:scale>
          <a:sx n="38" d="100"/>
          <a:sy n="38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2C0FA-9FDF-4511-B178-0C5ED505148A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D41AC-FF7E-443F-A36F-22ECCB5053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D41AC-FF7E-443F-A36F-22ECCB5053D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http://i035.radikal.ru/1108/69/228906e43f6d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714357"/>
            <a:ext cx="8458200" cy="536143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ИГРЫ </a:t>
            </a:r>
            <a:br>
              <a:rPr lang="ru-RU" sz="7200" b="1" i="1" dirty="0" smtClean="0">
                <a:solidFill>
                  <a:srgbClr val="C00000"/>
                </a:solidFill>
              </a:rPr>
            </a:br>
            <a:r>
              <a:rPr lang="ru-RU" sz="7200" b="1" i="1" dirty="0" smtClean="0">
                <a:solidFill>
                  <a:srgbClr val="C00000"/>
                </a:solidFill>
              </a:rPr>
              <a:t>       НАШИХ </a:t>
            </a:r>
            <a:br>
              <a:rPr lang="ru-RU" sz="7200" b="1" i="1" dirty="0" smtClean="0">
                <a:solidFill>
                  <a:srgbClr val="C00000"/>
                </a:solidFill>
              </a:rPr>
            </a:br>
            <a:r>
              <a:rPr lang="ru-RU" sz="7200" b="1" i="1" dirty="0" smtClean="0">
                <a:solidFill>
                  <a:srgbClr val="C00000"/>
                </a:solidFill>
              </a:rPr>
              <a:t>                  ПРЕДКОВ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Массовые игры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3033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podushki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5004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151_724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64333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2b2b42392bda11caeb26d0df9e6088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71942"/>
            <a:ext cx="3571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photo_466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000504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РУССКИЙ КУЛАЧНЫЙ БОЙ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2700" b="1" i="1" dirty="0" smtClean="0">
                <a:solidFill>
                  <a:srgbClr val="C00000"/>
                </a:solidFill>
              </a:rPr>
              <a:t>«Сам на сам» (один на один)</a:t>
            </a:r>
            <a:endParaRPr lang="ru-RU" sz="2700" b="1" i="1" dirty="0">
              <a:solidFill>
                <a:srgbClr val="C00000"/>
              </a:solidFill>
            </a:endParaRPr>
          </a:p>
        </p:txBody>
      </p:sp>
      <p:pic>
        <p:nvPicPr>
          <p:cNvPr id="1041" name="Picture 1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741738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 descr="http://i035.radikal.ru/1108/69/228906e43f6d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285852" y="1571612"/>
            <a:ext cx="678661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Русский кулачный бой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2700" b="1" i="1" dirty="0" smtClean="0">
                <a:solidFill>
                  <a:srgbClr val="C00000"/>
                </a:solidFill>
              </a:rPr>
              <a:t>«Стенка на стенку» </a:t>
            </a:r>
            <a:endParaRPr lang="ru-RU" sz="27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571612"/>
            <a:ext cx="4357718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12-07kulak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Состязание плясунов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554162"/>
            <a:ext cx="421484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371477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apicturepicture19250_433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571612"/>
            <a:ext cx="3643338" cy="436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Детские танцы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368617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4497790248133242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429552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Иван Купала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3033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ARENMkupal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71438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Масленица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7319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83646183_Suyrov_Valeriy_MihaylovichMaslenica_v_Zdemirov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385765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i?id=549181940-2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71612"/>
            <a:ext cx="36433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Святки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8032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news_img_file_994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1571612"/>
            <a:ext cx="392908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gadan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643050"/>
            <a:ext cx="35719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Святая троица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3749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102271872_1371992525_post58251_img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8581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20</Words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ИГРЫ         НАШИХ                    ПРЕДКОВ</vt:lpstr>
      <vt:lpstr>РУССКИЙ КУЛАЧНЫЙ БОЙ «Сам на сам» (один на один)</vt:lpstr>
      <vt:lpstr>Русский кулачный бой «Стенка на стенку» </vt:lpstr>
      <vt:lpstr>Состязание плясунов</vt:lpstr>
      <vt:lpstr>Детские танцы</vt:lpstr>
      <vt:lpstr>Иван Купала</vt:lpstr>
      <vt:lpstr>Масленица</vt:lpstr>
      <vt:lpstr>Святки</vt:lpstr>
      <vt:lpstr>Святая троица</vt:lpstr>
      <vt:lpstr>Массовые игры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        НАШИХ                    ПРЕДКОВ</dc:title>
  <dc:creator>222</dc:creator>
  <cp:lastModifiedBy>222</cp:lastModifiedBy>
  <cp:revision>7</cp:revision>
  <dcterms:created xsi:type="dcterms:W3CDTF">2013-11-18T10:55:44Z</dcterms:created>
  <dcterms:modified xsi:type="dcterms:W3CDTF">2014-02-13T00:22:25Z</dcterms:modified>
</cp:coreProperties>
</file>