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7FC30"/>
    <a:srgbClr val="36D649"/>
    <a:srgbClr val="15F76B"/>
    <a:srgbClr val="66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19" autoAdjust="0"/>
    <p:restoredTop sz="99647" autoAdjust="0"/>
  </p:normalViewPr>
  <p:slideViewPr>
    <p:cSldViewPr>
      <p:cViewPr varScale="1">
        <p:scale>
          <a:sx n="73" d="100"/>
          <a:sy n="73" d="100"/>
        </p:scale>
        <p:origin x="-99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65016-F427-47DA-A341-87BE17648E7A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7E6D1-C2FC-4048-AC5C-00F96080415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7E2836-B57C-40A9-B749-FDEB02555FA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66A6F6-84D5-4001-87F9-A63D561DDCC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26096D-71B2-4159-BDB5-B76A64DEB75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7D98BB-783A-44F2-977D-15234AB573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C43C38-CB70-4CB9-A583-2CB20CBB6F9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3B81BD-A1AE-4B98-AA4E-AECC3B475D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9304AF-C243-41F1-8136-0EEE07342BA8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FC01C2-1318-465C-96EA-67D5FCF94D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7AED9-5A12-478F-BBA5-5D067ABCC5C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8121CE-9BD4-4263-ADFB-A19F5A9695C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BB0C6-6C5A-4CDC-8B4A-EC023D50DC19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9A44C6-CDA8-4264-8F0F-486819FAA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5E7BD4-94B6-4FBF-AD27-3900AC67D680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C34D42-B883-426D-BF22-8339652EF6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7B19FC-83F1-418B-8428-DD878D99E3DA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56D9FF-1C6D-4C30-ABD8-49B589BDBF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6272E0-0452-4EA9-A2AD-0E12DFE0838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362D9E-46E9-4DE1-A39A-3EEF38E6AD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FA779A-FC6C-4185-97B6-0D284E2A8D0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0730D4-43A5-4A4C-9D73-0A93CC06E12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F1EFB6-D278-4AA4-BEA5-6D1C2A6AAC9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78C2B9D-B8B2-4C22-B0BD-AAC6F62F0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3" y="285750"/>
            <a:ext cx="8715375" cy="1928813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ru-RU" smtClean="0">
                <a:solidFill>
                  <a:srgbClr val="FF0000"/>
                </a:solidFill>
                <a:latin typeface="Arial" charset="0"/>
              </a:rPr>
              <a:t>Имя существительное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4313" y="2286000"/>
            <a:ext cx="8715375" cy="435768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ru-RU" smtClean="0">
                <a:solidFill>
                  <a:srgbClr val="953735"/>
                </a:solidFill>
              </a:rPr>
              <a:t>Цели урока : познакомить с именами существительными ,учить находить существительные в тексте , классифицировать существительные на одушевленные и не одушевленные ,развивать любознательность , мышление , речь.</a:t>
            </a:r>
          </a:p>
          <a:p>
            <a:pPr>
              <a:lnSpc>
                <a:spcPct val="80000"/>
              </a:lnSpc>
            </a:pPr>
            <a:r>
              <a:rPr lang="ru-RU" smtClean="0">
                <a:solidFill>
                  <a:srgbClr val="953735"/>
                </a:solidFill>
              </a:rPr>
              <a:t>Воспитывать сдержанность , умение выслушать мнение товарищей, интерес к учению</a:t>
            </a:r>
            <a:r>
              <a:rPr lang="ru-RU" sz="2200" smtClean="0">
                <a:solidFill>
                  <a:srgbClr val="953735"/>
                </a:solidFill>
              </a:rPr>
              <a:t>.</a:t>
            </a:r>
          </a:p>
          <a:p>
            <a:pPr>
              <a:lnSpc>
                <a:spcPct val="80000"/>
              </a:lnSpc>
            </a:pPr>
            <a:endParaRPr lang="ru-RU" sz="2200" smtClean="0">
              <a:solidFill>
                <a:srgbClr val="89898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313" y="214313"/>
            <a:ext cx="8715375" cy="6215062"/>
          </a:xfrm>
          <a:solidFill>
            <a:schemeClr val="tx2">
              <a:lumMod val="20000"/>
              <a:lumOff val="8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000" dirty="0" smtClean="0"/>
              <a:t>Здесь промчался трусливый … . Белочка грызет … . Стучит по стволу дерева … . Только лежит в своей берлоге … .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Содержимое 3" descr="c-02030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143000" y="142875"/>
            <a:ext cx="6357938" cy="6429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50"/>
          </a:xfrm>
          <a:solidFill>
            <a:srgbClr val="F7FC30"/>
          </a:solidFill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00B0F0"/>
                </a:solidFill>
              </a:rPr>
              <a:t>Девиз урока 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4"/>
          </a:solidFill>
        </p:spPr>
        <p:txBody>
          <a:bodyPr>
            <a:normAutofit/>
          </a:bodyPr>
          <a:lstStyle/>
          <a:p>
            <a:r>
              <a:rPr lang="ru-RU" sz="4000" smtClean="0">
                <a:solidFill>
                  <a:srgbClr val="FF0000"/>
                </a:solidFill>
              </a:rPr>
              <a:t>Чтоб чему-то научиться</a:t>
            </a:r>
          </a:p>
          <a:p>
            <a:r>
              <a:rPr lang="ru-RU" sz="4000" smtClean="0">
                <a:solidFill>
                  <a:srgbClr val="FF0000"/>
                </a:solidFill>
              </a:rPr>
              <a:t>Надо очень потрудиться</a:t>
            </a:r>
          </a:p>
          <a:p>
            <a:r>
              <a:rPr lang="ru-RU" sz="4000" smtClean="0">
                <a:solidFill>
                  <a:srgbClr val="FF0000"/>
                </a:solidFill>
              </a:rPr>
              <a:t>Потому что без труда </a:t>
            </a:r>
          </a:p>
          <a:p>
            <a:r>
              <a:rPr lang="ru-RU" sz="4000" smtClean="0">
                <a:solidFill>
                  <a:srgbClr val="FF0000"/>
                </a:solidFill>
              </a:rPr>
              <a:t>Не вынешь рыбку из пруда.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Содержимое 3" descr="KSh8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1214438" y="0"/>
            <a:ext cx="5715000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smtClean="0">
                <a:solidFill>
                  <a:srgbClr val="FF0000"/>
                </a:solidFill>
              </a:rPr>
              <a:t>Молодцы ! Я рада за вас!</a:t>
            </a:r>
          </a:p>
        </p:txBody>
      </p:sp>
      <p:pic>
        <p:nvPicPr>
          <p:cNvPr id="5123" name="Содержимое 3" descr="27982523_photo_124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428875" y="1214438"/>
            <a:ext cx="3857625" cy="47910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>
              <a:lumMod val="75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Игра «Угадай-ка».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72050"/>
          </a:xfrm>
          <a:solidFill>
            <a:schemeClr val="accent6">
              <a:lumMod val="60000"/>
              <a:lumOff val="40000"/>
            </a:schemeClr>
          </a:solidFill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Тетрадь, сильный, играет, школа, добрый, встречает, учебник, весёлый, учиться.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60000"/>
              <a:lumOff val="40000"/>
            </a:schemeClr>
          </a:solidFill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ookman Old Style" pitchFamily="18" charset="0"/>
              </a:rPr>
              <a:t>Загадка :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Bookman Old Style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tx2">
              <a:lumMod val="75000"/>
            </a:schemeClr>
          </a:solidFill>
        </p:spPr>
        <p:txBody>
          <a:bodyPr rtlCol="0">
            <a:normAutofit/>
          </a:bodyPr>
          <a:lstStyle/>
          <a:p>
            <a:pPr algn="ctr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Давно живем мы в мире этом </a:t>
            </a:r>
          </a:p>
          <a:p>
            <a:pPr algn="ctr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4800" dirty="0" smtClean="0">
                <a:solidFill>
                  <a:schemeClr val="bg1">
                    <a:lumMod val="95000"/>
                  </a:schemeClr>
                </a:solidFill>
              </a:rPr>
              <a:t>Даем названия предметам.</a:t>
            </a:r>
            <a:endParaRPr lang="ru-RU" sz="4800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/>
          </a:solidFill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/>
                </a:solidFill>
              </a:rPr>
              <a:t>Королевство под названием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solidFill>
                  <a:srgbClr val="FFFF00"/>
                </a:solidFill>
              </a:rPr>
              <a:t>«</a:t>
            </a:r>
            <a:r>
              <a:rPr lang="ru-RU" sz="4900" i="1" dirty="0" smtClean="0">
                <a:solidFill>
                  <a:srgbClr val="FFFF00"/>
                </a:solidFill>
              </a:rPr>
              <a:t>Части речи</a:t>
            </a:r>
            <a:r>
              <a:rPr lang="ru-RU" sz="4900" dirty="0" smtClean="0">
                <a:solidFill>
                  <a:srgbClr val="FFFF00"/>
                </a:solidFill>
              </a:rPr>
              <a:t>»</a:t>
            </a:r>
            <a:endParaRPr lang="ru-RU" sz="4900" dirty="0">
              <a:solidFill>
                <a:srgbClr val="FFFF00"/>
              </a:solidFill>
            </a:endParaRPr>
          </a:p>
        </p:txBody>
      </p:sp>
      <p:pic>
        <p:nvPicPr>
          <p:cNvPr id="8195" name="Содержимое 5" descr="1245243509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642938" y="1571625"/>
            <a:ext cx="7929562" cy="528637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Содержимое 3" descr="photo_123.jpg"/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>
          <a:xfrm>
            <a:off x="214313" y="357188"/>
            <a:ext cx="8572500" cy="650081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66FFFF"/>
          </a:solidFill>
          <a:ln>
            <a:solidFill>
              <a:srgbClr val="66FFFF"/>
            </a:solidFill>
          </a:ln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>
                <a:solidFill>
                  <a:srgbClr val="FF0000"/>
                </a:solidFill>
              </a:rPr>
              <a:t>Игра «Исключи лишнее слово»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50"/>
            <a:ext cx="8229600" cy="5429250"/>
          </a:xfrm>
          <a:solidFill>
            <a:srgbClr val="36D649"/>
          </a:solidFill>
        </p:spPr>
        <p:txBody>
          <a:bodyPr/>
          <a:lstStyle/>
          <a:p>
            <a:r>
              <a:rPr lang="ru-RU" sz="4800" smtClean="0">
                <a:solidFill>
                  <a:srgbClr val="FFFF00"/>
                </a:solidFill>
              </a:rPr>
              <a:t>1)Черепаха , кружка, кошка, кролик.</a:t>
            </a:r>
          </a:p>
          <a:p>
            <a:r>
              <a:rPr lang="ru-RU" sz="4800" smtClean="0">
                <a:solidFill>
                  <a:srgbClr val="FFFF00"/>
                </a:solidFill>
              </a:rPr>
              <a:t>2)Пенал, дом, посуда , медведь.</a:t>
            </a:r>
          </a:p>
          <a:p>
            <a:r>
              <a:rPr lang="ru-RU" sz="4800" smtClean="0">
                <a:solidFill>
                  <a:srgbClr val="FFFF00"/>
                </a:solidFill>
              </a:rPr>
              <a:t>3)</a:t>
            </a:r>
            <a:r>
              <a:rPr lang="ru-RU" sz="4800" smtClean="0">
                <a:solidFill>
                  <a:srgbClr val="FFFF00"/>
                </a:solidFill>
                <a:latin typeface="Arial" charset="0"/>
              </a:rPr>
              <a:t>Репка, Айболит</a:t>
            </a:r>
            <a:r>
              <a:rPr lang="ru-RU" sz="4800" smtClean="0">
                <a:solidFill>
                  <a:srgbClr val="FFFF00"/>
                </a:solidFill>
              </a:rPr>
              <a:t>, </a:t>
            </a:r>
            <a:r>
              <a:rPr lang="ru-RU" sz="4800" smtClean="0">
                <a:solidFill>
                  <a:srgbClr val="FFFF00"/>
                </a:solidFill>
                <a:latin typeface="Arial" charset="0"/>
              </a:rPr>
              <a:t>Буратино</a:t>
            </a:r>
            <a:r>
              <a:rPr lang="ru-RU" sz="4800" smtClean="0">
                <a:solidFill>
                  <a:srgbClr val="FFFF00"/>
                </a:solidFill>
              </a:rPr>
              <a:t>, Золушка.</a:t>
            </a:r>
          </a:p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158</Words>
  <PresentationFormat>Экран (4:3)</PresentationFormat>
  <Paragraphs>20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Calibri</vt:lpstr>
      <vt:lpstr>Arial</vt:lpstr>
      <vt:lpstr>Bookman Old Style</vt:lpstr>
      <vt:lpstr>Тема Office</vt:lpstr>
      <vt:lpstr>Имя существительное</vt:lpstr>
      <vt:lpstr>Девиз урока :</vt:lpstr>
      <vt:lpstr>Слайд 3</vt:lpstr>
      <vt:lpstr>Молодцы ! Я рада за вас!</vt:lpstr>
      <vt:lpstr>Игра «Угадай-ка».</vt:lpstr>
      <vt:lpstr>Загадка :</vt:lpstr>
      <vt:lpstr>Королевство под названием  «Части речи»</vt:lpstr>
      <vt:lpstr>Слайд 8</vt:lpstr>
      <vt:lpstr>Игра «Исключи лишнее слово»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Имена существительные.</dc:title>
  <dc:creator>с</dc:creator>
  <cp:lastModifiedBy>с</cp:lastModifiedBy>
  <cp:revision>13</cp:revision>
  <dcterms:modified xsi:type="dcterms:W3CDTF">2015-01-25T18:42:07Z</dcterms:modified>
</cp:coreProperties>
</file>