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8143932" cy="1470025"/>
          </a:xfrm>
        </p:spPr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Барды Саратовской области 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Рисунок 4" descr="saratovskaya_obl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1604" y="2143116"/>
            <a:ext cx="6357982" cy="4297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Барды Саратовской области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296" cy="4525963"/>
          </a:xfrm>
        </p:spPr>
        <p:txBody>
          <a:bodyPr>
            <a:normAutofit fontScale="92500" lnSpcReduction="10000"/>
          </a:bodyPr>
          <a:lstStyle/>
          <a:p>
            <a:pPr fontAlgn="t"/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Владимир Степанов – участник группы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"МАЖОРики"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Балаково)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endParaRPr lang="ru-RU" b="1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Окончил Новоуральский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профессиональный лицей, 1998 — 2001</a:t>
            </a:r>
          </a:p>
          <a:p>
            <a:pPr>
              <a:buNone/>
            </a:pPr>
            <a:endParaRPr lang="ru-RU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image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00174"/>
            <a:ext cx="3614728" cy="49152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Барды Саратовской области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543048"/>
          </a:xfrm>
        </p:spPr>
        <p:txBody>
          <a:bodyPr>
            <a:normAutofit fontScale="77500" lnSpcReduction="20000"/>
          </a:bodyPr>
          <a:lstStyle/>
          <a:p>
            <a:r>
              <a:rPr lang="ru-RU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Сергей </a:t>
            </a:r>
            <a:r>
              <a:rPr lang="ru-RU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Ланкин – участник группы «Непал» (Саратов)</a:t>
            </a:r>
            <a:br>
              <a:rPr lang="ru-RU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3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Родился 3 февраля 1962 года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/>
            </a:r>
            <a:b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4D7V3L7dvjA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14546" y="2928934"/>
            <a:ext cx="4714908" cy="35347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Барды Саратовской области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3543296" cy="4525963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Валерий </a:t>
            </a: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Штефан – сольный исполнитель (Балаково)</a:t>
            </a:r>
            <a:b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b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Ему 70 лет !!!Вот ,что значит преданный своему делу человек !!!</a:t>
            </a:r>
          </a:p>
        </p:txBody>
      </p:sp>
      <p:pic>
        <p:nvPicPr>
          <p:cNvPr id="4" name="Рисунок 3" descr="image (1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3438" y="1500174"/>
            <a:ext cx="3643338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Барды Саратовской области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115328" cy="1471609"/>
          </a:xfrm>
        </p:spPr>
        <p:txBody>
          <a:bodyPr>
            <a:no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Алексей 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Ивлев- солист группы «Пророкъ» (Энгельс). Окончил в </a:t>
            </a:r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1999.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Рисунок 3" descr="y_ee29792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00232" y="2786058"/>
            <a:ext cx="5072098" cy="38025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152820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prstTxWarp prst="textPlain">
              <a:avLst/>
            </a:prstTxWarp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Спасибо за внимание !!!</a:t>
            </a:r>
            <a:endParaRPr lang="ru-RU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5" name="Содержимое 4" descr="9a2f756e7a02a4360378277cb52a9a00.jpeg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357290" y="1785926"/>
            <a:ext cx="6465661" cy="4525963"/>
          </a:xfrm>
          <a:effectLst>
            <a:softEdge rad="112500"/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56</Words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Барды Саратовской области </vt:lpstr>
      <vt:lpstr>Барды Саратовской области </vt:lpstr>
      <vt:lpstr>Барды Саратовской области </vt:lpstr>
      <vt:lpstr>Барды Саратовской области </vt:lpstr>
      <vt:lpstr>Барды Саратовской области </vt:lpstr>
      <vt:lpstr>Спасибо за внимание !!!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Барды Саратовской области </dc:title>
  <dc:creator>USER</dc:creator>
  <cp:lastModifiedBy>USER</cp:lastModifiedBy>
  <cp:revision>5</cp:revision>
  <dcterms:created xsi:type="dcterms:W3CDTF">2015-01-25T17:09:39Z</dcterms:created>
  <dcterms:modified xsi:type="dcterms:W3CDTF">2015-01-25T17:43:10Z</dcterms:modified>
</cp:coreProperties>
</file>