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0340" autoAdjust="0"/>
  </p:normalViewPr>
  <p:slideViewPr>
    <p:cSldViewPr>
      <p:cViewPr varScale="1">
        <p:scale>
          <a:sx n="55" d="100"/>
          <a:sy n="55" d="100"/>
        </p:scale>
        <p:origin x="-89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96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EE14C3-7ACF-4F30-9DFC-1C7175D1BB79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15DE822-DD6E-418A-8A6E-CD5687D9220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 жизни каждого человека большое  значение имеют его увлечения. Каждый мальчишка мечтает научиться водить велосипед, а об управлении мотоциклом мечтают все и взрослые и дети. Но настоящий водитель должен не только уметь управлять мотоциклом, но и уметь исправить неполадки, которые могут случиться в пути.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Для того, чтобы начать знакомиться с устройством мотоцикла мы решили на уроках столярного дела изготовить модель – игрушку мотоцикла из дерева.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Нашу идею поддержал и наш учитель столярного дела Станислав Эдуардович.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DE822-DD6E-418A-8A6E-CD5687D9220C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Сначала мы знакомились с историей изобретения мотоциклов. Из собранных материалов был составлен интересный доклад. Очень удивительным было то, что первые мотоциклы изготовлялись именно из дерева.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DE822-DD6E-418A-8A6E-CD5687D9220C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Потом Станислав Эдуардович нам рассказал, что существуют разные виды современных мотоциклов. У него большая коллекция моделей мотоциклов. Мы их все рассматривали. Они очень стильные и красивые.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DE822-DD6E-418A-8A6E-CD5687D9220C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Мы решили сделать модель мотоцикла с коляской и без неё.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На уроках мы работали такими столярными инструментами, как: долото, стамеска, </a:t>
            </a:r>
            <a:r>
              <a:rPr lang="ru-RU" sz="1200" kern="120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электролобзик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ручной лобзик, молоток, киянка, напильники, ножовки по металлу и по дереву, шлифовальная </a:t>
            </a:r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шкурка , токарный станок , </a:t>
            </a:r>
            <a:r>
              <a:rPr lang="ru-RU" sz="1200" kern="120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заточной станок. </a:t>
            </a:r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sz="1200" kern="12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DE822-DD6E-418A-8A6E-CD5687D9220C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 наших моделей мотоциклов есть все необходимые детали, это: рама, руль, колёса, бак для бензина, мотор, глушители. (показать).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DE822-DD6E-418A-8A6E-CD5687D9220C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Модели-игрушки «Мотоцикл», сделанные своими руками, доставили  нам большое удовольствие. Мотоциклы  понравились и всем  ребятам в школе-интернате, все загорелись желанием тоже сделать такие модели. Кроме того, работая над этим проектом, мы узнали много нового и интересного о современных мотоциклах. 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Создавая  модель мотоцикла, мы  учимся приёмам работы с деревом, что обязательно пригодится нам в нашей взрослой жизни.</a:t>
            </a:r>
          </a:p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Возможно, что когда мы вырастем и сами станем взрослыми, то не только сможем  сделать такую игрушку своим детям, но и  научимся ремонтировать настоящие мотоциклы, чем возможно заработать денег для своей семьи.</a:t>
            </a: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DE822-DD6E-418A-8A6E-CD5687D9220C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15DE822-DD6E-418A-8A6E-CD5687D9220C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5182-0667-4E93-862F-42D60B290944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CCA99-4BB4-462B-AA00-AD34B202E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5182-0667-4E93-862F-42D60B290944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CCA99-4BB4-462B-AA00-AD34B202E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5182-0667-4E93-862F-42D60B290944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CCA99-4BB4-462B-AA00-AD34B202E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5182-0667-4E93-862F-42D60B290944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CCA99-4BB4-462B-AA00-AD34B202E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5182-0667-4E93-862F-42D60B290944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CCA99-4BB4-462B-AA00-AD34B202E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5182-0667-4E93-862F-42D60B290944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CCA99-4BB4-462B-AA00-AD34B202E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5182-0667-4E93-862F-42D60B290944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CCA99-4BB4-462B-AA00-AD34B202E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5182-0667-4E93-862F-42D60B290944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CCA99-4BB4-462B-AA00-AD34B202E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5182-0667-4E93-862F-42D60B290944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CCA99-4BB4-462B-AA00-AD34B202E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5182-0667-4E93-862F-42D60B290944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CCA99-4BB4-462B-AA00-AD34B202E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115182-0667-4E93-862F-42D60B290944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4CCA99-4BB4-462B-AA00-AD34B202E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115182-0667-4E93-862F-42D60B290944}" type="datetimeFigureOut">
              <a:rPr lang="ru-RU" smtClean="0"/>
              <a:pPr/>
              <a:t>21.03.2012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4CCA99-4BB4-462B-AA00-AD34B202EEE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2.jpe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jpeg"/><Relationship Id="rId4" Type="http://schemas.openxmlformats.org/officeDocument/2006/relationships/image" Target="../media/image2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Байк\Крутой мото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6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 bwMode="auto">
          <a:xfrm>
            <a:off x="-214346" y="0"/>
            <a:ext cx="9753600" cy="7315200"/>
          </a:xfrm>
          <a:prstGeom prst="rect">
            <a:avLst/>
          </a:prstGeom>
          <a:noFill/>
          <a:ln>
            <a:noFill/>
          </a:ln>
          <a:effectLst>
            <a:outerShdw blurRad="50800" dist="50800" dir="5400000" algn="ctr" rotWithShape="0">
              <a:srgbClr val="000000">
                <a:alpha val="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357158" y="0"/>
            <a:ext cx="848464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униципальное казённое специальное(коррекционное ) образовательное</a:t>
            </a:r>
          </a:p>
          <a:p>
            <a:pPr algn="ctr"/>
            <a:r>
              <a:rPr lang="ru-RU" sz="16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чреждение для обучающихся, воспитанников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 ограниченными возможностями здоровья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«Специальная (коррекционная) общеобразовательная школа-интернат </a:t>
            </a:r>
            <a:r>
              <a:rPr lang="en-US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VIII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вида №95» </a:t>
            </a:r>
            <a:endParaRPr lang="ru-RU" sz="1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6286512" y="4857760"/>
            <a:ext cx="302890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Рабочая группа: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Храмцов Андрей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Тепсаев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Рафаэль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Семёнов Антон</a:t>
            </a:r>
            <a:endParaRPr kumimoji="0" lang="ru-RU" sz="16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Руководитель: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Завьялов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Станислав Эдуардович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28992" y="6211669"/>
            <a:ext cx="25206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.Нижний Новгород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2011-2012 учебный год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071538" y="1214422"/>
            <a:ext cx="7143800" cy="3143272"/>
          </a:xfrm>
          <a:prstGeom prst="rect">
            <a:avLst/>
          </a:prstGeom>
          <a:solidFill>
            <a:schemeClr val="bg1"/>
          </a:solidFill>
          <a:effectLst>
            <a:softEdge rad="317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857224" y="1285860"/>
            <a:ext cx="735811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Проект на тему: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Изготовление </a:t>
            </a: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деревянной модели-игрушки </a:t>
            </a:r>
            <a:r>
              <a:rPr lang="ru-RU" sz="3200" b="1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Мотоцикл</a:t>
            </a:r>
            <a:r>
              <a:rPr lang="ru-RU" sz="3200" b="1" dirty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Номинация </a:t>
            </a:r>
            <a:r>
              <a:rPr lang="ru-RU" sz="3200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Модель своими руками</a:t>
            </a:r>
            <a:r>
              <a:rPr lang="ru-RU" sz="3200" dirty="0">
                <a:solidFill>
                  <a:srgbClr val="002060"/>
                </a:solidFill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Arial" pitchFamily="34" charset="0"/>
            </a:endParaRPr>
          </a:p>
          <a:p>
            <a:pPr lvl="0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Тема: </a:t>
            </a:r>
            <a:r>
              <a:rPr lang="ru-RU" sz="3200" b="1" dirty="0"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Чудеса науки и техники. Фантазийная модель</a:t>
            </a:r>
            <a:r>
              <a:rPr lang="ru-RU" sz="3200" b="1" dirty="0"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елирефер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214282" y="0"/>
            <a:ext cx="3286148" cy="27860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3428992" y="214290"/>
            <a:ext cx="214314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Селирефер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графа де </a:t>
            </a:r>
            <a:r>
              <a:rPr kumimoji="0" lang="ru-RU" sz="2000" b="1" i="1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Сиврака</a:t>
            </a: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5" name="Рисунок 4" descr="паровой велосипед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5681657" y="785794"/>
            <a:ext cx="3462343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6143636" y="285728"/>
            <a:ext cx="278601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Паровой велосипед Л.Перро.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7" name="Рисунок 6" descr="орловский на трицикле.jpg"/>
          <p:cNvPicPr/>
          <p:nvPr/>
        </p:nvPicPr>
        <p:blipFill>
          <a:blip r:embed="rId5"/>
          <a:stretch>
            <a:fillRect/>
          </a:stretch>
        </p:blipFill>
        <p:spPr>
          <a:xfrm>
            <a:off x="357158" y="3000372"/>
            <a:ext cx="3286148" cy="335758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Рисунок 7" descr="красный октябрь.jpg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4429124" y="3500438"/>
            <a:ext cx="4286280" cy="2714644"/>
          </a:xfrm>
          <a:prstGeom prst="rect">
            <a:avLst/>
          </a:prstGeom>
        </p:spPr>
      </p:pic>
      <p:sp>
        <p:nvSpPr>
          <p:cNvPr id="22531" name="Rectangle 3"/>
          <p:cNvSpPr>
            <a:spLocks noChangeArrowheads="1"/>
          </p:cNvSpPr>
          <p:nvPr/>
        </p:nvSpPr>
        <p:spPr bwMode="auto">
          <a:xfrm>
            <a:off x="5643570" y="6211669"/>
            <a:ext cx="2285984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Завод 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Красный октябрь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r>
              <a:rPr kumimoji="0" lang="ru-RU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портбайк.jpg"/>
          <p:cNvPicPr/>
          <p:nvPr/>
        </p:nvPicPr>
        <p:blipFill>
          <a:blip r:embed="rId3"/>
          <a:stretch>
            <a:fillRect/>
          </a:stretch>
        </p:blipFill>
        <p:spPr>
          <a:xfrm>
            <a:off x="0" y="2857496"/>
            <a:ext cx="5143504" cy="40005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" name="Рисунок 1" descr="круизёр.jpg"/>
          <p:cNvPicPr/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549406" cy="284343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скрэмблер.jpeg"/>
          <p:cNvPicPr/>
          <p:nvPr/>
        </p:nvPicPr>
        <p:blipFill>
          <a:blip r:embed="rId5"/>
          <a:stretch>
            <a:fillRect/>
          </a:stretch>
        </p:blipFill>
        <p:spPr>
          <a:xfrm>
            <a:off x="4384744" y="0"/>
            <a:ext cx="4759256" cy="35718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C:\Users\Екатерина\Downloads\эндуро.jpg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43438" y="3357562"/>
            <a:ext cx="4500562" cy="35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786710" y="6286520"/>
            <a:ext cx="923458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b="1" dirty="0" err="1"/>
              <a:t>Эндуро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3214686"/>
            <a:ext cx="332065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b="1" dirty="0"/>
              <a:t>Шоссейный мотоцикл (</a:t>
            </a:r>
            <a:r>
              <a:rPr lang="ru-RU" b="1" dirty="0" err="1"/>
              <a:t>стрийт</a:t>
            </a:r>
            <a:r>
              <a:rPr lang="ru-RU" b="1" dirty="0"/>
              <a:t>)</a:t>
            </a:r>
            <a:r>
              <a:rPr lang="ru-RU" dirty="0"/>
              <a:t> 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643834" y="285728"/>
            <a:ext cx="1289969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b="1" dirty="0" err="1"/>
              <a:t>Скрэмблер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14282" y="285728"/>
            <a:ext cx="100944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err="1"/>
              <a:t>Круизёр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 мото с коляской 0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6200000">
            <a:off x="388425" y="-388423"/>
            <a:ext cx="2366394" cy="31432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" name="Рисунок 2" descr="P100021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214942" y="214290"/>
            <a:ext cx="3619525" cy="2714644"/>
          </a:xfrm>
          <a:prstGeom prst="rect">
            <a:avLst/>
          </a:prstGeom>
        </p:spPr>
      </p:pic>
      <p:pic>
        <p:nvPicPr>
          <p:cNvPr id="4" name="Рисунок 3" descr="P100022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214942" y="285728"/>
            <a:ext cx="3643338" cy="2732504"/>
          </a:xfrm>
          <a:prstGeom prst="rect">
            <a:avLst/>
          </a:prstGeom>
        </p:spPr>
      </p:pic>
      <p:pic>
        <p:nvPicPr>
          <p:cNvPr id="5" name="Рисунок 4" descr="P1000229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214942" y="214289"/>
            <a:ext cx="3571900" cy="2678925"/>
          </a:xfrm>
          <a:prstGeom prst="rect">
            <a:avLst/>
          </a:prstGeom>
        </p:spPr>
      </p:pic>
      <p:pic>
        <p:nvPicPr>
          <p:cNvPr id="6" name="Рисунок 5" descr="P1000265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14282" y="3071810"/>
            <a:ext cx="3500430" cy="2625322"/>
          </a:xfrm>
          <a:prstGeom prst="rect">
            <a:avLst/>
          </a:prstGeom>
        </p:spPr>
      </p:pic>
      <p:pic>
        <p:nvPicPr>
          <p:cNvPr id="7" name="Рисунок 6" descr="P100028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214282" y="2857496"/>
            <a:ext cx="3429024" cy="2571768"/>
          </a:xfrm>
          <a:prstGeom prst="rect">
            <a:avLst/>
          </a:prstGeom>
        </p:spPr>
      </p:pic>
      <p:pic>
        <p:nvPicPr>
          <p:cNvPr id="8" name="Рисунок 7" descr="P1000282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 rot="5400000">
            <a:off x="-11939" y="3012279"/>
            <a:ext cx="3524275" cy="2643206"/>
          </a:xfrm>
          <a:prstGeom prst="rect">
            <a:avLst/>
          </a:prstGeom>
        </p:spPr>
      </p:pic>
      <p:pic>
        <p:nvPicPr>
          <p:cNvPr id="9" name="Рисунок 8" descr="P100031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4929190" y="3214686"/>
            <a:ext cx="4024309" cy="3018232"/>
          </a:xfrm>
          <a:prstGeom prst="rect">
            <a:avLst/>
          </a:prstGeom>
        </p:spPr>
      </p:pic>
      <p:pic>
        <p:nvPicPr>
          <p:cNvPr id="10" name="Рисунок 9" descr="P1000315.JPG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5072034" y="3143248"/>
            <a:ext cx="4071966" cy="3053975"/>
          </a:xfrm>
          <a:prstGeom prst="rect">
            <a:avLst/>
          </a:prstGeom>
        </p:spPr>
      </p:pic>
      <p:pic>
        <p:nvPicPr>
          <p:cNvPr id="11" name="Рисунок 10" descr="P1000316.JPG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4857752" y="3143248"/>
            <a:ext cx="4071965" cy="305397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286116" y="0"/>
            <a:ext cx="1786130" cy="646331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Семёнов Роман,</a:t>
            </a:r>
          </a:p>
          <a:p>
            <a:r>
              <a:rPr lang="ru-RU" dirty="0" smtClean="0"/>
              <a:t> 6 «а» класс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285720" y="6215082"/>
            <a:ext cx="3031023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err="1" smtClean="0"/>
              <a:t>Тепсаев</a:t>
            </a:r>
            <a:r>
              <a:rPr lang="ru-RU" dirty="0" smtClean="0"/>
              <a:t> Рафаэль, 8 «б» класс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286380" y="6286520"/>
            <a:ext cx="307141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ru-RU" dirty="0" smtClean="0"/>
              <a:t>Храмцов Андрей, 8 «б» класс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9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9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3" presetClass="exit" presetSubtype="1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" presetClass="exit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3" presetClass="exit" presetSubtype="1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лайд4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4572064" y="-8501146"/>
            <a:ext cx="19988898" cy="160735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F:\11-12 откр урок завьялов\Слайд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14290"/>
            <a:ext cx="8572528" cy="6429396"/>
          </a:xfrm>
          <a:prstGeom prst="rect">
            <a:avLst/>
          </a:prstGeom>
          <a:noFill/>
        </p:spPr>
      </p:pic>
      <p:pic>
        <p:nvPicPr>
          <p:cNvPr id="14337" name="Picture 1" descr="F:\11-12 откр урок завьялов\Слайд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214290"/>
            <a:ext cx="8501122" cy="6375842"/>
          </a:xfrm>
          <a:prstGeom prst="rect">
            <a:avLst/>
          </a:prstGeom>
          <a:noFill/>
        </p:spPr>
      </p:pic>
      <p:pic>
        <p:nvPicPr>
          <p:cNvPr id="14338" name="Picture 2" descr="F:\11-12 откр урок завьялов\Слайд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0"/>
            <a:ext cx="8763028" cy="6572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24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 to="" calcmode="lin" valueType="num">
                                      <p:cBhvr>
                                        <p:cTn id="10" dur="1"/>
                                        <p:tgtEl>
                                          <p:spTgt spid="143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7356" y="2786058"/>
            <a:ext cx="5486400" cy="566738"/>
          </a:xfrm>
        </p:spPr>
        <p:txBody>
          <a:bodyPr>
            <a:no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/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</TotalTime>
  <Words>458</Words>
  <Application>Microsoft Office PowerPoint</Application>
  <PresentationFormat>Экран (4:3)</PresentationFormat>
  <Paragraphs>48</Paragraphs>
  <Slides>7</Slides>
  <Notes>7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Спасибо за внимание!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18</cp:revision>
  <dcterms:created xsi:type="dcterms:W3CDTF">2012-03-20T10:44:24Z</dcterms:created>
  <dcterms:modified xsi:type="dcterms:W3CDTF">2012-03-21T08:34:52Z</dcterms:modified>
</cp:coreProperties>
</file>