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61" r:id="rId4"/>
    <p:sldId id="263" r:id="rId5"/>
    <p:sldId id="264" r:id="rId6"/>
    <p:sldId id="265" r:id="rId7"/>
    <p:sldId id="266" r:id="rId8"/>
    <p:sldId id="267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AE152EB-0BAC-4701-ABFF-A40A8CB87710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1E9DB8-A05C-44EF-AF71-32995DD0A42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0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 день:вторник. НОД. Изобразительная деятельность. Рисование «Платье для куклы»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146" name="Picture 2" descr="D:\Мамочка\Картинки\IMG_766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3683" y="1628800"/>
            <a:ext cx="2976235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7" name="Picture 3" descr="D:\Мамочка\Картинки\IMG_766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74654" y="1628800"/>
            <a:ext cx="2976234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6148" name="Picture 4" descr="D:\Мамочка\Картинки\IMG_767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149080"/>
            <a:ext cx="2880320" cy="216030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20433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2 день: вторник. Двигательная деятельность. Бассейн «День воды»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D:\Мамочка\13CG2IqD2pE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916832"/>
            <a:ext cx="3110940" cy="209359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D:\Мамочка\mH8b70ItcGE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4359095"/>
            <a:ext cx="2952328" cy="221424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D:\Мамочка\xaQ-3JqjiwI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1850157"/>
            <a:ext cx="3168352" cy="216026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402499" y="4509120"/>
            <a:ext cx="2090192" cy="20364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118271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3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день:среда</a:t>
            </a: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. </a:t>
            </a:r>
            <a:b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</a:br>
            <a:r>
              <a:rPr lang="ru-RU" sz="3200" b="1" dirty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Образовательная деятельность в ходе режимных </a:t>
            </a:r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  <a:cs typeface="Times New Roman" pitchFamily="18" charset="0"/>
              </a:rPr>
              <a:t>моментов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Беседа на тему «Сувенирные куклы»</a:t>
            </a:r>
            <a:endParaRPr lang="ru-RU" dirty="0"/>
          </a:p>
        </p:txBody>
      </p:sp>
      <p:pic>
        <p:nvPicPr>
          <p:cNvPr id="2052" name="Picture 4" descr="C:\Users\0\Desktop\ВИКА\Масленица\S6300411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64903"/>
            <a:ext cx="3552395" cy="26642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3" name="Picture 5" descr="C:\Users\0\Desktop\ВИКА\Масленица\S630041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54463" y="2542429"/>
            <a:ext cx="3582359" cy="268676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6410835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 день: среда. НОД. Познание ФЭМП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Игровое упражнение « Которая по счету»</a:t>
            </a:r>
            <a:endParaRPr lang="ru-RU" dirty="0"/>
          </a:p>
        </p:txBody>
      </p:sp>
      <p:pic>
        <p:nvPicPr>
          <p:cNvPr id="4098" name="Picture 2" descr="C:\Users\0\Desktop\ВИКА\Масленица\S6300429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2276872"/>
            <a:ext cx="3264363" cy="244827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0\Desktop\Театрализованная деятельность 2014\IMG_7638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60031" y="2232248"/>
            <a:ext cx="3323861" cy="249289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="" xmlns:p14="http://schemas.microsoft.com/office/powerpoint/2010/main" val="38387417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 день:среда. Прогулка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467544" y="1268760"/>
            <a:ext cx="8229600" cy="4525963"/>
          </a:xfrm>
        </p:spPr>
        <p:txBody>
          <a:bodyPr/>
          <a:lstStyle/>
          <a:p>
            <a:r>
              <a:rPr lang="ru-RU" dirty="0" smtClean="0"/>
              <a:t>Хороводная игра «Каравай-каравай»</a:t>
            </a:r>
            <a:endParaRPr lang="ru-RU" dirty="0"/>
          </a:p>
        </p:txBody>
      </p:sp>
      <p:pic>
        <p:nvPicPr>
          <p:cNvPr id="2050" name="Picture 2" descr="C:\Users\0\Desktop\ВИКА\Масленица\S630047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23814" y="2060848"/>
            <a:ext cx="2880319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C:\Users\0\Desktop\ВИКА\Масленица\S630050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6503" y="2024844"/>
            <a:ext cx="2976330" cy="223224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D:\Мамочка\tNxH00drb7o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4573821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860947" y="4381486"/>
            <a:ext cx="183569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  <p:sp>
        <p:nvSpPr>
          <p:cNvPr id="8" name="Объект 2"/>
          <p:cNvSpPr txBox="1">
            <a:spLocks/>
          </p:cNvSpPr>
          <p:nvPr/>
        </p:nvSpPr>
        <p:spPr>
          <a:xfrm>
            <a:off x="7164288" y="4036504"/>
            <a:ext cx="1757091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9579419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40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 день:среда. 2 половина дня</a:t>
            </a:r>
            <a:endParaRPr lang="ru-RU" sz="4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Бодрящая гимнастика «Лесная колдунья»</a:t>
            </a:r>
            <a:endParaRPr lang="ru-RU" dirty="0"/>
          </a:p>
        </p:txBody>
      </p:sp>
      <p:pic>
        <p:nvPicPr>
          <p:cNvPr id="2050" name="Picture 2" descr="D:\Мамочка\OGKcph3zRv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2250655"/>
            <a:ext cx="2880320" cy="21602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1" name="Picture 3" descr="D:\Мамочка\2SP76sF5x_M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43465" y="2178697"/>
            <a:ext cx="2976263" cy="22321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2052" name="Picture 4" descr="C:\Users\0\Desktop\ВИКА\Масленица\S6300386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4653135"/>
            <a:ext cx="2808312" cy="21062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683568" y="4622384"/>
            <a:ext cx="1442120" cy="1118998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29516271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3 день:среда. 2 половина дня. Свободная самостоятельная деятельность</a:t>
            </a:r>
            <a:endParaRPr lang="ru-RU" sz="3200" b="1" dirty="0">
              <a:ln w="900" cmpd="sng">
                <a:solidFill>
                  <a:schemeClr val="accent1">
                    <a:satMod val="190000"/>
                    <a:alpha val="55000"/>
                  </a:schemeClr>
                </a:solidFill>
                <a:prstDash val="solid"/>
              </a:ln>
              <a:solidFill>
                <a:schemeClr val="accent1">
                  <a:satMod val="200000"/>
                  <a:tint val="3000"/>
                </a:schemeClr>
              </a:solidFill>
              <a:effectLst>
                <a:innerShdw blurRad="101600" dist="76200" dir="5400000">
                  <a:schemeClr val="accent1">
                    <a:satMod val="190000"/>
                    <a:tint val="100000"/>
                    <a:alpha val="74000"/>
                  </a:schemeClr>
                </a:inn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Конструирование из различных материалов</a:t>
            </a:r>
            <a:endParaRPr lang="ru-RU" dirty="0"/>
          </a:p>
        </p:txBody>
      </p:sp>
      <p:pic>
        <p:nvPicPr>
          <p:cNvPr id="4099" name="Picture 3" descr="C:\Users\0\Desktop\ВИКА\Масленица\S630042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61556" y="4581128"/>
            <a:ext cx="2653399" cy="1990049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0" name="Picture 4" descr="C:\Users\0\Desktop\ВИКА\Масленица\S6300423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2238417"/>
            <a:ext cx="2651273" cy="198845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4101" name="Picture 5" descr="C:\Users\0\Desktop\S6300611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04048" y="2238417"/>
            <a:ext cx="2658005" cy="1993504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</p:spTree>
    <p:extLst>
      <p:ext uri="{BB962C8B-B14F-4D97-AF65-F5344CB8AC3E}">
        <p14:creationId xmlns="" xmlns:p14="http://schemas.microsoft.com/office/powerpoint/2010/main" val="13396083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ln w="900" cmpd="sng">
                  <a:solidFill>
                    <a:schemeClr val="accent1">
                      <a:satMod val="190000"/>
                      <a:alpha val="55000"/>
                    </a:schemeClr>
                  </a:solidFill>
                  <a:prstDash val="solid"/>
                </a:ln>
                <a:solidFill>
                  <a:schemeClr val="accent1">
                    <a:satMod val="200000"/>
                    <a:tint val="3000"/>
                  </a:schemeClr>
                </a:solidFill>
                <a:effectLst>
                  <a:innerShdw blurRad="101600" dist="76200" dir="5400000">
                    <a:schemeClr val="accent1">
                      <a:satMod val="190000"/>
                      <a:tint val="100000"/>
                      <a:alpha val="74000"/>
                    </a:schemeClr>
                  </a:innerShdw>
                </a:effectLst>
              </a:rPr>
              <a:t>4 день: четверг. Образовательная деятельность в ходе режимных моментов</a:t>
            </a:r>
            <a:endParaRPr lang="ru-RU" sz="32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Игра драматизация «Маша и медведь»</a:t>
            </a:r>
            <a:endParaRPr lang="ru-RU" dirty="0"/>
          </a:p>
        </p:txBody>
      </p:sp>
      <p:pic>
        <p:nvPicPr>
          <p:cNvPr id="1026" name="Picture 2" descr="D:\Мамочка\Картинки\IMG_7644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96469" y="2134419"/>
            <a:ext cx="2947440" cy="2210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7" name="Picture 3" descr="D:\Мамочка\Картинки\IMG_7645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61159" y="4562832"/>
            <a:ext cx="2904230" cy="2178241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pic>
        <p:nvPicPr>
          <p:cNvPr id="1028" name="Picture 4" descr="D:\Мамочка\S6300604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2177024"/>
            <a:ext cx="2833919" cy="212544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7" name="Объект 2"/>
          <p:cNvSpPr txBox="1">
            <a:spLocks/>
          </p:cNvSpPr>
          <p:nvPr/>
        </p:nvSpPr>
        <p:spPr>
          <a:xfrm>
            <a:off x="611560" y="4869160"/>
            <a:ext cx="1835696" cy="129614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342900" indent="-3429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3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742950" indent="-28575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–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»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ru-RU" sz="2000" dirty="0"/>
          </a:p>
        </p:txBody>
      </p:sp>
    </p:spTree>
    <p:extLst>
      <p:ext uri="{BB962C8B-B14F-4D97-AF65-F5344CB8AC3E}">
        <p14:creationId xmlns="" xmlns:p14="http://schemas.microsoft.com/office/powerpoint/2010/main" val="335408007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</TotalTime>
  <Words>106</Words>
  <Application>Microsoft Office PowerPoint</Application>
  <PresentationFormat>Экран (4:3)</PresentationFormat>
  <Paragraphs>14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2 день:вторник. НОД. Изобразительная деятельность. Рисование «Платье для куклы»</vt:lpstr>
      <vt:lpstr>2 день: вторник. Двигательная деятельность. Бассейн «День воды»</vt:lpstr>
      <vt:lpstr>3 день:среда.  Образовательная деятельность в ходе режимных моментов</vt:lpstr>
      <vt:lpstr>3 день: среда. НОД. Познание ФЭМП</vt:lpstr>
      <vt:lpstr>3 день:среда. Прогулка</vt:lpstr>
      <vt:lpstr>3 день:среда. 2 половина дня</vt:lpstr>
      <vt:lpstr>3 день:среда. 2 половина дня. Свободная самостоятельная деятельность</vt:lpstr>
      <vt:lpstr>4 день: четверг. Образовательная деятельность в ходе режимных моментов</vt:lpstr>
    </vt:vector>
  </TitlesOfParts>
  <Company>SPecialiST RePack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2 день:вторник. НОД. Изобразительная деятельность. Рисование «Платье для куклы»</dc:title>
  <dc:creator>Admin</dc:creator>
  <cp:lastModifiedBy>Admin</cp:lastModifiedBy>
  <cp:revision>3</cp:revision>
  <dcterms:created xsi:type="dcterms:W3CDTF">2015-01-25T13:29:31Z</dcterms:created>
  <dcterms:modified xsi:type="dcterms:W3CDTF">2015-01-25T13:49:54Z</dcterms:modified>
</cp:coreProperties>
</file>