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5" r:id="rId10"/>
    <p:sldId id="266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6482-1636-4235-AA3E-04B7860143A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62C5-F7D8-4DF3-933E-C55768D35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6482-1636-4235-AA3E-04B7860143A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62C5-F7D8-4DF3-933E-C55768D35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6482-1636-4235-AA3E-04B7860143A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62C5-F7D8-4DF3-933E-C55768D35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6482-1636-4235-AA3E-04B7860143A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62C5-F7D8-4DF3-933E-C55768D35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6482-1636-4235-AA3E-04B7860143A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62C5-F7D8-4DF3-933E-C55768D35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6482-1636-4235-AA3E-04B7860143A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62C5-F7D8-4DF3-933E-C55768D35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6482-1636-4235-AA3E-04B7860143A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62C5-F7D8-4DF3-933E-C55768D35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6482-1636-4235-AA3E-04B7860143A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62C5-F7D8-4DF3-933E-C55768D35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6482-1636-4235-AA3E-04B7860143A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62C5-F7D8-4DF3-933E-C55768D35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6482-1636-4235-AA3E-04B7860143A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62C5-F7D8-4DF3-933E-C55768D35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01F6482-1636-4235-AA3E-04B7860143A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8EE62C5-F7D8-4DF3-933E-C55768D3505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01F6482-1636-4235-AA3E-04B7860143AE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8EE62C5-F7D8-4DF3-933E-C55768D35057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4 день:четверг. НОД. Коммуникация(развитие речи) </a:t>
            </a:r>
            <a:endParaRPr lang="ru-RU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Составление рассказа на тему «Моя любимая игрушка» </a:t>
            </a:r>
            <a:endParaRPr lang="ru-RU" dirty="0"/>
          </a:p>
        </p:txBody>
      </p:sp>
      <p:pic>
        <p:nvPicPr>
          <p:cNvPr id="5122" name="Picture 2" descr="C:\Users\0\Desktop\ВИКА\Масленица\S630040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483768" y="2817490"/>
            <a:ext cx="3714122" cy="278559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8824726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36912"/>
            <a:ext cx="8229600" cy="1143000"/>
          </a:xfrm>
        </p:spPr>
        <p:txBody>
          <a:bodyPr>
            <a:normAutofit/>
          </a:bodyPr>
          <a:lstStyle/>
          <a:p>
            <a:r>
              <a:rPr lang="ru-RU" sz="6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Спасибо за внимание!</a:t>
            </a:r>
            <a:endParaRPr lang="ru-RU" sz="60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578140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4" presetClass="emph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animMotion origin="layout" path="M 0.0 0.0 L 0.0 -0.07213" pathEditMode="relative" ptsTypes="">
                                      <p:cBhvr>
                                        <p:cTn id="6" dur="250" accel="50000" decel="50000" autoRev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Rot by="1500000">
                                      <p:cBhvr>
                                        <p:cTn id="7" dur="125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8" dur="125" fill="hold">
                                          <p:stCondLst>
                                            <p:cond delay="12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1500000">
                                      <p:cBhvr>
                                        <p:cTn id="9" dur="125" fill="hold">
                                          <p:stCondLst>
                                            <p:cond delay="25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500000">
                                      <p:cBhvr>
                                        <p:cTn id="10" dur="125" fill="hold">
                                          <p:stCondLst>
                                            <p:cond delay="375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4 день:четверг. 2 половина дня. Совместная деятельность воспитателя с детьми</a:t>
            </a:r>
            <a:endParaRPr lang="ru-RU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Украшение платья</a:t>
            </a:r>
            <a:endParaRPr lang="ru-RU" dirty="0"/>
          </a:p>
        </p:txBody>
      </p:sp>
      <p:pic>
        <p:nvPicPr>
          <p:cNvPr id="6146" name="Picture 2" descr="D:\Мамочка\S630060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716016" y="1700808"/>
            <a:ext cx="3363838" cy="448511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243223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4 день:четверг. 2 половина дня. Коммуникация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Экскурсия в медицинский кабинет «Научим куклу Машу заботиться о своем здоровье» </a:t>
            </a:r>
            <a:endParaRPr lang="ru-RU" dirty="0"/>
          </a:p>
        </p:txBody>
      </p:sp>
      <p:pic>
        <p:nvPicPr>
          <p:cNvPr id="2050" name="Picture 2" descr="D:\Мамочка\SfU-Mm-RJUU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 flipH="1">
            <a:off x="928662" y="2928934"/>
            <a:ext cx="3428901" cy="257167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6" name="Picture 2" descr="D:\Мамочка\КуклыВАЖНО\Kukly--detskie-igrushk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2066" y="2928934"/>
            <a:ext cx="3143272" cy="25717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xmlns="" val="1914551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imes New Roman" pitchFamily="18" charset="0"/>
              </a:rPr>
              <a:t>5 день:пятница. Образовательная деятельность в ходе режимных моментов</a:t>
            </a:r>
            <a:endParaRPr lang="ru-RU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Развлечение «День смеха» </a:t>
            </a:r>
            <a:endParaRPr lang="ru-RU" dirty="0"/>
          </a:p>
        </p:txBody>
      </p:sp>
      <p:pic>
        <p:nvPicPr>
          <p:cNvPr id="7170" name="Picture 2" descr="C:\Users\0\Desktop\КуклыВАЖНО\KW-_0CinKZk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3568" y="2528949"/>
            <a:ext cx="3333114" cy="24998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Users\0\Desktop\КуклыВАЖНО\L5Opr9RE5r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76056" y="2494273"/>
            <a:ext cx="3379349" cy="253451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7912679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260648"/>
            <a:ext cx="8229600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5 день:пятница. НОД. Познание</a:t>
            </a:r>
            <a:endParaRPr lang="ru-RU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3074" name="Picture 2" descr="D:\Мамочка\ДЕТСАД1\S6300562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132856"/>
            <a:ext cx="2808312" cy="210623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5" name="Picture 3" descr="D:\Мамочка\Картинки\IMG_765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04864"/>
            <a:ext cx="2784322" cy="20883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3076" name="Picture 4" descr="D:\Мамочка\Картинки\IMG_765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437112"/>
            <a:ext cx="2952328" cy="22143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0" y="908720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marL="571500" indent="-571500">
              <a:buFont typeface="Arial" pitchFamily="34" charset="0"/>
              <a:buChar char="•"/>
            </a:pPr>
            <a:r>
              <a:rPr lang="ru-RU" sz="3200" dirty="0" smtClean="0"/>
              <a:t>Беседа на тему «Какие бывают куклы»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xmlns="" val="14874781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5 день:пятница. НОД. Изобразительная деятельность </a:t>
            </a:r>
            <a:endParaRPr lang="ru-RU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Лепка «Кукла»</a:t>
            </a:r>
            <a:endParaRPr lang="ru-RU" dirty="0"/>
          </a:p>
        </p:txBody>
      </p:sp>
      <p:pic>
        <p:nvPicPr>
          <p:cNvPr id="8195" name="Picture 3" descr="D:\Мамочка\ДЕТСАД1\S630058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11560" y="2334394"/>
            <a:ext cx="3417888" cy="256341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D:\Мамочка\ДЕТСАД1\S630058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860032" y="2334394"/>
            <a:ext cx="3600399" cy="246275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41507154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5 день:пятница. 2 половина дня</a:t>
            </a:r>
            <a:endParaRPr lang="ru-RU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Просмотр мультфильма «Домовенок Кузя»</a:t>
            </a:r>
            <a:endParaRPr lang="ru-RU" dirty="0"/>
          </a:p>
        </p:txBody>
      </p:sp>
      <p:pic>
        <p:nvPicPr>
          <p:cNvPr id="9218" name="Picture 2" descr="C:\Users\0\Desktop\КуклыВАЖНО\1286969366_kuzia.dom.dlya.kuzki.0-10-26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123728" y="2461667"/>
            <a:ext cx="4876800" cy="36576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2667147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5 день:пятница. 2 половина дня. Самостоятельная деятельность детей</a:t>
            </a:r>
            <a:endParaRPr lang="ru-RU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42" name="Picture 2" descr="D:\Мамочка\Картинки\IMG_7672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827584" y="2036887"/>
            <a:ext cx="3456384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0244" name="Picture 4" descr="D:\Мамочка\Картинки\IMG_767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54327" y="2033464"/>
            <a:ext cx="3456384" cy="259228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3150632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Взаимодействие с родителями</a:t>
            </a:r>
            <a:endParaRPr lang="ru-RU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pic>
        <p:nvPicPr>
          <p:cNvPr id="5122" name="Picture 2" descr="D:\Мамочка\S6300619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467544" y="1988840"/>
            <a:ext cx="3816424" cy="28623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5123" name="Picture 3" descr="D:\Мамочка\S630062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004048" y="1988840"/>
            <a:ext cx="3816424" cy="286231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6" name="Заголовок 1"/>
          <p:cNvSpPr txBox="1">
            <a:spLocks/>
          </p:cNvSpPr>
          <p:nvPr/>
        </p:nvSpPr>
        <p:spPr>
          <a:xfrm>
            <a:off x="395536" y="5157192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2400" dirty="0" smtClean="0"/>
              <a:t>Выставка кукол</a:t>
            </a:r>
            <a:endParaRPr lang="ru-RU" sz="2400" dirty="0"/>
          </a:p>
        </p:txBody>
      </p:sp>
    </p:spTree>
    <p:extLst>
      <p:ext uri="{BB962C8B-B14F-4D97-AF65-F5344CB8AC3E}">
        <p14:creationId xmlns:p14="http://schemas.microsoft.com/office/powerpoint/2010/main" xmlns="" val="25477275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</TotalTime>
  <Words>122</Words>
  <Application>Microsoft Office PowerPoint</Application>
  <PresentationFormat>Экран (4:3)</PresentationFormat>
  <Paragraphs>18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4 день:четверг. НОД. Коммуникация(развитие речи) </vt:lpstr>
      <vt:lpstr>4 день:четверг. 2 половина дня. Совместная деятельность воспитателя с детьми</vt:lpstr>
      <vt:lpstr>4 день:четверг. 2 половина дня. Коммуникация</vt:lpstr>
      <vt:lpstr>5 день:пятница. Образовательная деятельность в ходе режимных моментов</vt:lpstr>
      <vt:lpstr>5 день:пятница. НОД. Познание</vt:lpstr>
      <vt:lpstr>5 день:пятница. НОД. Изобразительная деятельность </vt:lpstr>
      <vt:lpstr>5 день:пятница. 2 половина дня</vt:lpstr>
      <vt:lpstr>5 день:пятница. 2 половина дня. Самостоятельная деятельность детей</vt:lpstr>
      <vt:lpstr>Взаимодействие с родителями</vt:lpstr>
      <vt:lpstr>Спасибо за внимание!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4 день:четверг. НОД. Коммуникация(развитие речи) </dc:title>
  <dc:creator>Admin</dc:creator>
  <cp:lastModifiedBy>Admin</cp:lastModifiedBy>
  <cp:revision>2</cp:revision>
  <dcterms:created xsi:type="dcterms:W3CDTF">2015-01-25T13:41:21Z</dcterms:created>
  <dcterms:modified xsi:type="dcterms:W3CDTF">2015-01-25T13:45:36Z</dcterms:modified>
</cp:coreProperties>
</file>