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6" r:id="rId2"/>
    <p:sldId id="268" r:id="rId3"/>
    <p:sldId id="261" r:id="rId4"/>
    <p:sldId id="259" r:id="rId5"/>
    <p:sldId id="269" r:id="rId6"/>
    <p:sldId id="267" r:id="rId7"/>
    <p:sldId id="264" r:id="rId8"/>
    <p:sldId id="272" r:id="rId9"/>
    <p:sldId id="27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2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hyperlink" Target="http://www.superpopugai.ru/forum/go.php?to=http://smiles.33b.ru/smile.42201.html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323528" y="3672346"/>
            <a:ext cx="856895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Выполнила: Андреева Ксения, </a:t>
            </a:r>
          </a:p>
          <a:p>
            <a:pPr algn="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ученица 7б класса</a:t>
            </a:r>
          </a:p>
          <a:p>
            <a:pPr algn="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Проверила: В. А. Шишмарёва,</a:t>
            </a:r>
          </a:p>
          <a:p>
            <a:pPr algn="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учитель биологии  и географии</a:t>
            </a:r>
          </a:p>
          <a:p>
            <a:pPr algn="r"/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/>
              <a:t>МОУ </a:t>
            </a:r>
            <a:r>
              <a:rPr lang="ru-RU" sz="2000" dirty="0"/>
              <a:t>Спас-</a:t>
            </a:r>
            <a:r>
              <a:rPr lang="ru-RU" sz="2000" dirty="0" err="1"/>
              <a:t>Заулковская</a:t>
            </a:r>
            <a:r>
              <a:rPr lang="ru-RU" sz="2000" dirty="0"/>
              <a:t> школа-интернат </a:t>
            </a:r>
            <a:r>
              <a:rPr lang="ru-RU" sz="2000" dirty="0" smtClean="0"/>
              <a:t>– ЦО </a:t>
            </a:r>
            <a:r>
              <a:rPr lang="ru-RU" sz="2000" dirty="0"/>
              <a:t>«</a:t>
            </a:r>
            <a:r>
              <a:rPr lang="ru-RU" sz="2000" dirty="0" smtClean="0"/>
              <a:t>Планета детства»</a:t>
            </a:r>
          </a:p>
          <a:p>
            <a:pPr algn="ctr"/>
            <a:r>
              <a:rPr lang="ru-RU" sz="2000" dirty="0" smtClean="0"/>
              <a:t>Клинского района Московской области</a:t>
            </a:r>
            <a:endParaRPr lang="ru-RU" sz="2000" dirty="0"/>
          </a:p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2013г.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1210603" y="2134046"/>
            <a:ext cx="709200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ЗИМУЮЩИЕ ПТИЦЫ:</a:t>
            </a:r>
          </a:p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ПОПОЛЗЕНЬ</a:t>
            </a:r>
          </a:p>
        </p:txBody>
      </p:sp>
      <p:sp>
        <p:nvSpPr>
          <p:cNvPr id="6162" name="Rectangle 18"/>
          <p:cNvSpPr>
            <a:spLocks noGrp="1" noChangeArrowheads="1"/>
          </p:cNvSpPr>
          <p:nvPr>
            <p:ph type="title"/>
          </p:nvPr>
        </p:nvSpPr>
        <p:spPr>
          <a:xfrm>
            <a:off x="1295400" y="274638"/>
            <a:ext cx="73914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Экологический проект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5410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9" grpId="0"/>
      <p:bldP spid="6160" grpId="0"/>
      <p:bldP spid="616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1" name="Rectangle 9"/>
          <p:cNvSpPr>
            <a:spLocks noGrp="1" noChangeArrowheads="1"/>
          </p:cNvSpPr>
          <p:nvPr>
            <p:ph type="title"/>
          </p:nvPr>
        </p:nvSpPr>
        <p:spPr>
          <a:xfrm>
            <a:off x="1547664" y="260648"/>
            <a:ext cx="7086600" cy="1143000"/>
          </a:xfrm>
        </p:spPr>
        <p:txBody>
          <a:bodyPr/>
          <a:lstStyle/>
          <a:p>
            <a:r>
              <a:rPr lang="ru-RU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Цели и задачи проекта</a:t>
            </a:r>
            <a:endParaRPr lang="ru-RU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152400" y="1905000"/>
            <a:ext cx="8686800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800" b="1" dirty="0" smtClean="0"/>
              <a:t>     </a:t>
            </a:r>
          </a:p>
          <a:p>
            <a:pPr>
              <a:spcBef>
                <a:spcPct val="5000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РАСШИРИТЬ ЗНАНИЯ О ЗИМУЮЩИХ ПТИЦАХ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Задачи :  </a:t>
            </a:r>
          </a:p>
          <a:p>
            <a:r>
              <a:rPr lang="ru-RU" sz="2400" b="1" dirty="0" smtClean="0"/>
              <a:t>Изучить черты биологии поползня обыкновенного:</a:t>
            </a:r>
          </a:p>
          <a:p>
            <a:r>
              <a:rPr lang="ru-RU" sz="2000" dirty="0" smtClean="0"/>
              <a:t>- БИОТОП  ПОПОЛЗНЯ</a:t>
            </a:r>
            <a:endParaRPr lang="ru-RU" sz="2000" dirty="0"/>
          </a:p>
          <a:p>
            <a:r>
              <a:rPr lang="ru-RU" sz="2000" dirty="0" smtClean="0"/>
              <a:t>- ПРИСПОСОБЛЕНИЕ К ЗИМНЕМУ ОБРАЗУ ЖИЗНИ</a:t>
            </a:r>
          </a:p>
          <a:p>
            <a:r>
              <a:rPr lang="ru-RU" sz="2000" dirty="0" smtClean="0"/>
              <a:t>- ПРИВЛЕЧЕНИЕ ПОПОЛЗНЕЙ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ПРАВИЛА КОРМЛЕНИЯ ПТИЦ</a:t>
            </a:r>
          </a:p>
          <a:p>
            <a:pPr algn="just"/>
            <a:r>
              <a:rPr lang="ru-RU" sz="2800" b="1" dirty="0"/>
              <a:t>Исследование:</a:t>
            </a:r>
          </a:p>
          <a:p>
            <a:pPr algn="just"/>
            <a:r>
              <a:rPr lang="ru-RU" sz="2800" b="1" dirty="0"/>
              <a:t>-</a:t>
            </a:r>
            <a:r>
              <a:rPr lang="ru-RU" sz="2800" dirty="0"/>
              <a:t> изучить и обобщить материалы, содержащиеся в разных источниках.	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7277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Рабочий стол\Документы\презентации уроков 7 кл\Image\птицы\f_047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457200" y="2221631"/>
            <a:ext cx="4038600" cy="3044976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29256" y="1600200"/>
            <a:ext cx="3257544" cy="475775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Поползень 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220072" y="1556792"/>
            <a:ext cx="370790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/>
              <a:t>Окраска спинной стороны тела обыкновенного поползня пепельно-серая с голубоватым оттенком, брюшной стороны белая с примесью рыжеватых тонов. Бока и подхвостье с примесью каштаново-коричневого цвета. По бокам головы, над глазами и на лбу небольшие белые полоски. От клюва через глаз по бокам головы до шеи проходит черная полоса.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980728"/>
            <a:ext cx="8258204" cy="431007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/>
              <a:t>Населяют поползни лиственные и смешанные леса, придерживаясь участков с высокоствольными старыми деревьями с обилием дупел и богатой кормовой базой в осенне-зимний период (желуди, орехи, кедровые орешки, другие семена).</a:t>
            </a:r>
          </a:p>
          <a:p>
            <a:pPr marL="0" indent="0" algn="just">
              <a:buNone/>
            </a:pPr>
            <a:r>
              <a:rPr lang="ru-RU" sz="2800" dirty="0"/>
              <a:t>         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143932" cy="100010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Обитание 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2050" name="Picture 2" descr="http://im3-tub-ru.yandex.net/i?id=389882854-36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1570" y="3501008"/>
            <a:ext cx="4520662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6425" y="189795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При подкормке поползней зимой они часто неподалеку и гнездятся. Обладая большой подвижностью и способностью перемещаться по дереву вниз головой, поползень просматривает большую, чем дятел, площадь поверхности дерева, уничтожая при этом огромное количество вредных насекомых: совок, короедов, листоедов, майских хрущей, щелкунов, клопов, тлей, дубовых листоверток и других. Сильным клювом поползень может раздалбливать древесину или кору и извлекать скрывающихся там насекомых в любое время года.</a:t>
            </a:r>
          </a:p>
        </p:txBody>
      </p:sp>
      <p:pic>
        <p:nvPicPr>
          <p:cNvPr id="3074" name="Picture 2" descr="http://im2-tub-ru.yandex.net/i?id=424624204-18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590967"/>
            <a:ext cx="3715504" cy="3270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im8-tub-ru.yandex.net/i?id=193212845-43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918" y="4293096"/>
            <a:ext cx="3466508" cy="2220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9227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79912" y="655152"/>
            <a:ext cx="442798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Поползень — прекрасный древолаз и превосходит в этом даже дятла. Его можно часто наблюдать в лесу быстро лазающим по стволу вверх, вниз, даже вокруг ствола в горизонтальном положении.</a:t>
            </a:r>
          </a:p>
        </p:txBody>
      </p:sp>
      <p:pic>
        <p:nvPicPr>
          <p:cNvPr id="1026" name="Picture 2" descr="http://im3-tub-ru.yandex.net/i?id=289263418-24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669" y="764704"/>
            <a:ext cx="3089143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7-tub-ru.yandex.net/i?id=181039734-44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634737"/>
            <a:ext cx="4046850" cy="2890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3109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/>
              <a:t>Ранней осенью поползни засовывают в ниши и трещины в стволах деревьев желуди, орешки кедровой сосны, бука или лещины, плоды липы, крылатки клена и семена других деревьев. Эту работу птицы продолжают до декабря. Обычно в каждую из таких кладовых прячется от 3-5 до 25-30 г запасаемых семян. Но иногда, когда «кладовая» достаточно вместительна, в нее складывается до 1,5-2кг семян. Питаясь в значительной мере жуками, большая часть из которых вредит деревьям, обыкновенный поползень приносит лесу несомненную пользу.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202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Запасание кормов на зиму 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600" dirty="0"/>
              <a:t>1</a:t>
            </a:r>
            <a:r>
              <a:rPr lang="ru-RU" dirty="0" smtClean="0"/>
              <a:t>. Поползень обыкновенный – </a:t>
            </a:r>
            <a:r>
              <a:rPr lang="ru-RU" dirty="0"/>
              <a:t>интересный объект для дальнейшего изучения.</a:t>
            </a:r>
          </a:p>
          <a:p>
            <a:pPr marL="0" indent="0">
              <a:buNone/>
            </a:pPr>
            <a:r>
              <a:rPr lang="ru-RU" sz="3200" dirty="0" smtClean="0"/>
              <a:t>2</a:t>
            </a:r>
            <a:r>
              <a:rPr lang="ru-RU" dirty="0" smtClean="0"/>
              <a:t>. </a:t>
            </a:r>
            <a:r>
              <a:rPr lang="ru-RU" dirty="0"/>
              <a:t>Для изучения использовать методы исследования:</a:t>
            </a:r>
          </a:p>
          <a:p>
            <a:pPr marL="0" indent="0">
              <a:buNone/>
            </a:pPr>
            <a:r>
              <a:rPr lang="ru-RU" dirty="0" smtClean="0"/>
              <a:t>- прочитать </a:t>
            </a:r>
            <a:r>
              <a:rPr lang="ru-RU" dirty="0"/>
              <a:t>книги о совах;</a:t>
            </a:r>
          </a:p>
          <a:p>
            <a:pPr marL="0" indent="0">
              <a:buNone/>
            </a:pPr>
            <a:r>
              <a:rPr lang="ru-RU" dirty="0" smtClean="0"/>
              <a:t>- посмотреть </a:t>
            </a:r>
            <a:r>
              <a:rPr lang="ru-RU" dirty="0"/>
              <a:t>кино- и телефильмы;</a:t>
            </a:r>
          </a:p>
          <a:p>
            <a:pPr marL="0" indent="0">
              <a:buNone/>
            </a:pPr>
            <a:r>
              <a:rPr lang="ru-RU" dirty="0" smtClean="0"/>
              <a:t>- понаблюдать </a:t>
            </a:r>
            <a:r>
              <a:rPr lang="ru-RU" dirty="0"/>
              <a:t>в природе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Вывод: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5648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TextBox 8"/>
          <p:cNvSpPr txBox="1">
            <a:spLocks noChangeArrowheads="1"/>
          </p:cNvSpPr>
          <p:nvPr/>
        </p:nvSpPr>
        <p:spPr bwMode="auto">
          <a:xfrm>
            <a:off x="2627784" y="548680"/>
            <a:ext cx="38528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</a:rPr>
              <a:t>БЕРЕГИТЕ ПТИЦ!</a:t>
            </a:r>
          </a:p>
        </p:txBody>
      </p:sp>
      <p:pic>
        <p:nvPicPr>
          <p:cNvPr id="44036" name="Picture 7" descr="9b5ae8e5c6dfbaf1a66dde33fbcf085c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5373688"/>
            <a:ext cx="159067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6" name="Rectangle 8"/>
          <p:cNvSpPr>
            <a:spLocks noChangeArrowheads="1"/>
          </p:cNvSpPr>
          <p:nvPr/>
        </p:nvSpPr>
        <p:spPr bwMode="auto">
          <a:xfrm>
            <a:off x="952101" y="4958189"/>
            <a:ext cx="7699224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>
                <a:solidFill>
                  <a:srgbClr val="0070C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СПАСИБО ЗА ВНИМАНИЕ!</a:t>
            </a:r>
          </a:p>
        </p:txBody>
      </p:sp>
      <p:pic>
        <p:nvPicPr>
          <p:cNvPr id="6" name="Рисунок 5" descr="&amp;Icy;&amp;zcy;&amp;ocy;&amp;bcy;&amp;rcy;&amp;acy;&amp;zhcy;&amp;iecy;&amp;ncy;&amp;icy;&amp;iecy;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298" y="1132879"/>
            <a:ext cx="5886029" cy="38253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2258028"/>
      </p:ext>
    </p:ext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78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78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78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78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47</TotalTime>
  <Words>426</Words>
  <Application>Microsoft Office PowerPoint</Application>
  <PresentationFormat>Экран (4:3)</PresentationFormat>
  <Paragraphs>43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Открытая</vt:lpstr>
      <vt:lpstr>Экологический проект</vt:lpstr>
      <vt:lpstr>Цели и задачи проекта</vt:lpstr>
      <vt:lpstr>Поползень </vt:lpstr>
      <vt:lpstr>Обитание </vt:lpstr>
      <vt:lpstr>Презентация PowerPoint</vt:lpstr>
      <vt:lpstr>Презентация PowerPoint</vt:lpstr>
      <vt:lpstr>Запасание кормов на зиму </vt:lpstr>
      <vt:lpstr>Вывод: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Поползень </dc:title>
  <dc:creator>Зоя</dc:creator>
  <cp:lastModifiedBy>Vera Alekseevna</cp:lastModifiedBy>
  <cp:revision>9</cp:revision>
  <dcterms:created xsi:type="dcterms:W3CDTF">2007-12-31T20:16:34Z</dcterms:created>
  <dcterms:modified xsi:type="dcterms:W3CDTF">2015-01-25T20:07:11Z</dcterms:modified>
</cp:coreProperties>
</file>