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8F63F85-871A-4FA0-8BB6-5BCFF8D94CB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452452-D74E-4F35-8CDF-0E4663D823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1%87%D0%B5%D0%BB%D0%B8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ru.wikipedia.org/wiki/%D0%91%D0%B0%D1%80%D0%B0%D0%B1%D0%B0%D0%BD_(%D1%81%D0%BD%D0%B0%D1%80%D1%8F%D0%B4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%D0%9A%D0%B0%D1%87%D0%B0%D0%BB%D0%BA%D0%B0_%D0%BD%D0%B0_%D0%BF%D1%80%D1%83%D0%B6%D0%B8%D0%BD%D0%B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1%D0%BE%D1%87%D0%BD%D0%B8%D1%86%D0%B0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s://ru.wikipedia.org/wiki/%D0%9A%D0%B0%D1%80%D1%83%D1%81%D0%B5%D0%BB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s://ru.wikipedia.org/wiki/%D0%A8%D0%B2%D0%B5%D0%B4%D1%81%D0%BA%D0%B0%D1%8F_%D1%81%D1%82%D0%B5%D0%BD%D0%BA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94%D0%BE%D0%BC%D0%B8%D0%BA%D0%B8_%D0%B8_%D0%B1%D0%B5%D1%81%D0%B5%D0%B4%D0%BA%D0%B8&amp;action=edit&amp;redlink=1" TargetMode="External"/><Relationship Id="rId2" Type="http://schemas.openxmlformats.org/officeDocument/2006/relationships/hyperlink" Target="https://ru.wikipedia.org/wiki/%D0%94%D0%B5%D1%82%D1%81%D0%BA%D0%B0%D1%8F_%D0%B3%D0%BE%D1%80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ru.wikipedia.org/wiki/%D0%93%D0%BE%D1%80%D0%BE%D0%B4%D0%BA%D0%B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6444208" cy="2868168"/>
          </a:xfrm>
        </p:spPr>
        <p:txBody>
          <a:bodyPr/>
          <a:lstStyle/>
          <a:p>
            <a:pPr algn="ctr"/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по технологии</a:t>
            </a:r>
            <a:br>
              <a:rPr lang="ru-RU" dirty="0" smtClean="0"/>
            </a:br>
            <a:r>
              <a:rPr lang="ru-RU" dirty="0" smtClean="0"/>
              <a:t>«детская площадка»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1294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Выполнила  ученица 3-го класса школы №85</a:t>
            </a:r>
          </a:p>
          <a:p>
            <a:r>
              <a:rPr lang="ru-RU" sz="2800" dirty="0" smtClean="0"/>
              <a:t> Веридусова  Валерия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632848" cy="18722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Детская площадка - это </a:t>
            </a:r>
            <a:r>
              <a:rPr lang="ru-RU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для </a:t>
            </a:r>
            <a:r>
              <a:rPr lang="ru-RU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</a:t>
            </a:r>
            <a:r>
              <a:rPr lang="ru-RU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маленьких детей.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64904"/>
            <a:ext cx="3610744" cy="3890832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Детские площадки стали делать очень давно, потому что взрослые всегда старались развлекать своих детей</a:t>
            </a:r>
          </a:p>
          <a:p>
            <a:endParaRPr lang="ru-RU" dirty="0"/>
          </a:p>
        </p:txBody>
      </p:sp>
      <p:pic>
        <p:nvPicPr>
          <p:cNvPr id="6" name="Рисунок 5" descr="491px-Jacques_Laurent_Agasse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981654"/>
            <a:ext cx="3490516" cy="42582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73269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детских площадок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632848" cy="576064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Детские площадки рядом с жилыми домами и в парках</a:t>
            </a: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Детская площадка в супермаркете – игровая комната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Водная детская площадка - аквапарк</a:t>
            </a:r>
          </a:p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/>
          </a:p>
        </p:txBody>
      </p:sp>
      <p:pic>
        <p:nvPicPr>
          <p:cNvPr id="4" name="Содержимое 3" descr="100071128_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772816"/>
            <a:ext cx="4209698" cy="22802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12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 детской площадки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7239000" cy="4610912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Дети должны быть защищены от проезжающих мимо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машин, поэтому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площадка должна быть удалена от дорог и у неё должно быть ограждение.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Дети должны быть защищены от падения, поэтому все элементы площадки должны иметь поручни, бортики и перила.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Углы и края элементов площадки должны быть закруглены.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площадки должно быть несколько выходов на случай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пожара и элементы площадки должны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быть негорючими.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632848" cy="126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уличной детской площадки (1)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7239000" cy="2232248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tooltip="Барабан (снаряд)"/>
              </a:rPr>
              <a:t>Барабан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— это вращающийся бочонок с  поручнями для бега на месте. </a:t>
            </a:r>
          </a:p>
          <a:p>
            <a:pPr lvl="0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tooltip="Качели"/>
              </a:rPr>
              <a:t>Качели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— сооружение для качания как развлечения. </a:t>
            </a:r>
          </a:p>
          <a:p>
            <a:pPr lvl="0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tooltip="Качалка на пружине"/>
              </a:rPr>
              <a:t>Качалки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tooltip="Качалка на пружине"/>
              </a:rPr>
              <a:t>на пружине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— сиденье на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большой металлической пружине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8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бараб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01008"/>
            <a:ext cx="2299060" cy="2736304"/>
          </a:xfrm>
          <a:prstGeom prst="rect">
            <a:avLst/>
          </a:prstGeom>
        </p:spPr>
      </p:pic>
      <p:pic>
        <p:nvPicPr>
          <p:cNvPr id="5" name="Рисунок 4" descr="качел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717032"/>
            <a:ext cx="2009775" cy="2276475"/>
          </a:xfrm>
          <a:prstGeom prst="rect">
            <a:avLst/>
          </a:prstGeom>
        </p:spPr>
      </p:pic>
      <p:pic>
        <p:nvPicPr>
          <p:cNvPr id="6" name="Рисунок 5" descr="пружин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80112" y="3933056"/>
            <a:ext cx="2190750" cy="20859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уличной детской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площадки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239000" cy="273630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tooltip="Карусели"/>
              </a:rPr>
              <a:t>Карусели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— вращающийся круг с  сиденьями.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tooltip="Песочница"/>
              </a:rPr>
              <a:t>Песочница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— место для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 с песком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игрушками.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tooltip="Шведская стенка"/>
              </a:rPr>
              <a:t>Шведская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tooltip="Шведская стенка"/>
              </a:rPr>
              <a:t>стенка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турник, кольца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—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гимнастические снаряды для занятия спортивными упражнениями.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ру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05064"/>
            <a:ext cx="2657061" cy="2304256"/>
          </a:xfrm>
          <a:prstGeom prst="rect">
            <a:avLst/>
          </a:prstGeom>
        </p:spPr>
      </p:pic>
      <p:pic>
        <p:nvPicPr>
          <p:cNvPr id="5" name="Рисунок 4" descr="песочниц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4293096"/>
            <a:ext cx="2787897" cy="2088232"/>
          </a:xfrm>
          <a:prstGeom prst="rect">
            <a:avLst/>
          </a:prstGeom>
        </p:spPr>
      </p:pic>
      <p:pic>
        <p:nvPicPr>
          <p:cNvPr id="6" name="Рисунок 5" descr="швст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4365104"/>
            <a:ext cx="2736304" cy="20495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уличной детской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площадки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tooltip="Детская горка"/>
              </a:rPr>
              <a:t>Детская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tooltip="Детская горка"/>
              </a:rPr>
              <a:t>горка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— сооружение с гладким наклонным спуском и лесенкой,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чтобы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забираться на верхнюю площадку и скатываться вниз.</a:t>
            </a:r>
          </a:p>
          <a:p>
            <a:pPr lvl="0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tooltip="Домики и беседки (страница отсутствует)"/>
              </a:rPr>
              <a:t>Домики,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tooltip="Домики и беседки (страница отсутствует)"/>
              </a:rPr>
              <a:t>беседки,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tooltip="Домики и беседки (страница отсутствует)"/>
              </a:rPr>
              <a:t>г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tooltip="Городки"/>
              </a:rPr>
              <a:t>ородки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сооружения для различных игр.</a:t>
            </a:r>
          </a:p>
          <a:p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hlinkClick r:id="rId3" tooltip="Домики и беседки (страница отсутствует)"/>
            </a:endParaRPr>
          </a:p>
        </p:txBody>
      </p:sp>
      <p:pic>
        <p:nvPicPr>
          <p:cNvPr id="5" name="Рисунок 4" descr="гор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149080"/>
            <a:ext cx="2952328" cy="2364215"/>
          </a:xfrm>
          <a:prstGeom prst="rect">
            <a:avLst/>
          </a:prstGeom>
        </p:spPr>
      </p:pic>
      <p:pic>
        <p:nvPicPr>
          <p:cNvPr id="6" name="Рисунок 5" descr="дом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4149080"/>
            <a:ext cx="3096344" cy="2191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7239000" cy="396044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 ЗА ВНИМАНИЕ!</a:t>
            </a:r>
            <a:br>
              <a:rPr lang="ru-RU" sz="8000" dirty="0" smtClean="0"/>
            </a:br>
            <a:r>
              <a:rPr lang="ru-RU" sz="8000" dirty="0" smtClean="0">
                <a:sym typeface="Wingdings" pitchFamily="2" charset="2"/>
              </a:rPr>
              <a:t>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505</TotalTime>
  <Words>153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Проект  по технологии «детская площадка»</vt:lpstr>
      <vt:lpstr>Детская площадка - это место для игры маленьких детей.</vt:lpstr>
      <vt:lpstr>Виды детских площадок</vt:lpstr>
      <vt:lpstr>безопасность детской площадки</vt:lpstr>
      <vt:lpstr> элементы уличной детской площадки (1)</vt:lpstr>
      <vt:lpstr>элементы уличной детской площадки (2)</vt:lpstr>
      <vt:lpstr>элементы уличной детской площадки (3)</vt:lpstr>
      <vt:lpstr>СПАСИБО ЗА ВНИМАНИЕ! 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технологии «детская площадка»</dc:title>
  <dc:creator>User</dc:creator>
  <cp:lastModifiedBy>User</cp:lastModifiedBy>
  <cp:revision>49</cp:revision>
  <dcterms:created xsi:type="dcterms:W3CDTF">2014-10-11T17:56:54Z</dcterms:created>
  <dcterms:modified xsi:type="dcterms:W3CDTF">2014-10-26T14:17:33Z</dcterms:modified>
</cp:coreProperties>
</file>