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6"/>
  </p:notesMasterIdLst>
  <p:sldIdLst>
    <p:sldId id="317" r:id="rId2"/>
    <p:sldId id="290" r:id="rId3"/>
    <p:sldId id="291" r:id="rId4"/>
    <p:sldId id="292" r:id="rId5"/>
    <p:sldId id="295" r:id="rId6"/>
    <p:sldId id="296" r:id="rId7"/>
    <p:sldId id="313" r:id="rId8"/>
    <p:sldId id="314" r:id="rId9"/>
    <p:sldId id="304" r:id="rId10"/>
    <p:sldId id="308" r:id="rId11"/>
    <p:sldId id="309" r:id="rId12"/>
    <p:sldId id="310" r:id="rId13"/>
    <p:sldId id="311" r:id="rId14"/>
    <p:sldId id="315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E28C4A53-9805-43E3-93C6-A1D9A82FA74F}">
          <p14:sldIdLst>
            <p14:sldId id="317"/>
            <p14:sldId id="290"/>
            <p14:sldId id="291"/>
            <p14:sldId id="292"/>
            <p14:sldId id="295"/>
            <p14:sldId id="296"/>
            <p14:sldId id="313"/>
            <p14:sldId id="314"/>
            <p14:sldId id="304"/>
            <p14:sldId id="308"/>
            <p14:sldId id="309"/>
            <p14:sldId id="310"/>
            <p14:sldId id="311"/>
          </p14:sldIdLst>
        </p14:section>
        <p14:section name="Раздел без заголовка" id="{C59E46B3-8045-4A27-B0F0-8DC44A76FED7}">
          <p14:sldIdLst>
            <p14:sldId id="315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>
    <p:kiosk/>
    <p:sldRg st="1" end="22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6323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58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2C47E-C872-467F-ADB1-8DD74A43E936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89CB7E-B14C-49A8-860A-7AF10DA38E2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12177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89CB7E-B14C-49A8-860A-7AF10DA38E2B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6584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88267143-4D13-436D-BBDF-6899E6F3830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71D4933B-892B-4A99-9F44-44992567D2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680" y="5078368"/>
            <a:ext cx="7812360" cy="914400"/>
          </a:xfrm>
        </p:spPr>
        <p:txBody>
          <a:bodyPr/>
          <a:lstStyle/>
          <a:p>
            <a:r>
              <a:rPr lang="ru-RU" sz="6000" dirty="0" smtClean="0"/>
              <a:t>Зимующие   птицы</a:t>
            </a:r>
            <a:br>
              <a:rPr lang="ru-RU" sz="6000" dirty="0" smtClean="0"/>
            </a:br>
            <a:r>
              <a:rPr lang="ru-RU" sz="6000" dirty="0"/>
              <a:t/>
            </a:r>
            <a:br>
              <a:rPr lang="ru-RU" sz="6000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289471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5943600"/>
            <a:ext cx="7543800" cy="9144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Пищуха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1309130" y="355166"/>
            <a:ext cx="6552000" cy="492280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3623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6525344"/>
            <a:ext cx="7543800" cy="914400"/>
          </a:xfrm>
        </p:spPr>
        <p:txBody>
          <a:bodyPr/>
          <a:lstStyle/>
          <a:p>
            <a: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                 Клёст </a:t>
            </a:r>
            <a: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4664"/>
            <a:ext cx="6372000" cy="42851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9088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5907752"/>
            <a:ext cx="7543800" cy="914400"/>
          </a:xfrm>
        </p:spPr>
        <p:txBody>
          <a:bodyPr/>
          <a:lstStyle/>
          <a:p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                Поползень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412776"/>
            <a:ext cx="6696000" cy="33391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483878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94554" y="5943600"/>
            <a:ext cx="7543800" cy="914400"/>
          </a:xfrm>
        </p:spPr>
        <p:txBody>
          <a:bodyPr/>
          <a:lstStyle/>
          <a:p>
            <a:r>
              <a:rPr lang="ru-RU" sz="4800" dirty="0" smtClean="0">
                <a:effectLst/>
                <a:latin typeface="Times New Roman" pitchFamily="18" charset="0"/>
                <a:cs typeface="Times New Roman" pitchFamily="18" charset="0"/>
              </a:rPr>
              <a:t>              Свиристель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19"/>
            <a:ext cx="4457234" cy="5796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26812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8680" y="5078368"/>
            <a:ext cx="7812360" cy="914400"/>
          </a:xfrm>
        </p:spPr>
        <p:txBody>
          <a:bodyPr/>
          <a:lstStyle/>
          <a:p>
            <a:r>
              <a:rPr lang="ru-RU" sz="6000" b="1" i="1" dirty="0" smtClean="0"/>
              <a:t>Зимующие   птицы</a:t>
            </a:r>
            <a:br>
              <a:rPr lang="ru-RU" sz="6000" b="1" i="1" dirty="0" smtClean="0"/>
            </a:br>
            <a:r>
              <a:rPr lang="ru-RU" sz="6000" b="1" i="1" dirty="0"/>
              <a:t/>
            </a:r>
            <a:br>
              <a:rPr lang="ru-RU" sz="6000" b="1" i="1" dirty="0"/>
            </a:br>
            <a:r>
              <a:rPr lang="ru-RU" sz="6000" dirty="0" smtClean="0"/>
              <a:t/>
            </a:r>
            <a:br>
              <a:rPr lang="ru-RU" sz="6000" dirty="0" smtClean="0"/>
            </a:br>
            <a:r>
              <a:rPr lang="ru-RU" sz="6000" dirty="0" smtClean="0"/>
              <a:t> </a:t>
            </a:r>
            <a:r>
              <a:rPr lang="ru-RU" sz="2400" dirty="0" smtClean="0"/>
              <a:t>составила    воспитатель     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Попкова О.А</a:t>
            </a:r>
            <a:r>
              <a:rPr lang="ru-RU" sz="2400" dirty="0" smtClean="0"/>
              <a:t>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4715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5000">
        <p14:vortex dir="r"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5943600"/>
            <a:ext cx="7543800" cy="9144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голубь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F:\зимующие птицы\1270402909_golu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1216" y="2583832"/>
            <a:ext cx="3132000" cy="3132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8162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76099" y="5733256"/>
            <a:ext cx="7543800" cy="9144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ворона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F:\зимующие птицы\images (1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1688103"/>
            <a:ext cx="2988000" cy="22381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02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5805264"/>
            <a:ext cx="7543800" cy="914400"/>
          </a:xfrm>
        </p:spPr>
        <p:txBody>
          <a:bodyPr/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        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дятел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1196752"/>
            <a:ext cx="3708000" cy="364441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8345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093296"/>
            <a:ext cx="7543800" cy="9144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снегирь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484784"/>
            <a:ext cx="3384000" cy="3384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5074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5733256"/>
            <a:ext cx="7543800" cy="914400"/>
          </a:xfrm>
        </p:spPr>
        <p:txBody>
          <a:bodyPr/>
          <a:lstStyle/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                    чиж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52736"/>
            <a:ext cx="4068000" cy="2676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6857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588" y="5943600"/>
            <a:ext cx="7543800" cy="914400"/>
          </a:xfrm>
        </p:spPr>
        <p:txBody>
          <a:bodyPr/>
          <a:lstStyle/>
          <a:p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воробей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F:\зимующие птицы\images (3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412776"/>
            <a:ext cx="4140000" cy="2841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61620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66259" y="5943600"/>
            <a:ext cx="7543800" cy="9144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щегол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60" y="1664721"/>
            <a:ext cx="3888000" cy="292210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58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927184"/>
            <a:ext cx="7543800" cy="914400"/>
          </a:xfrm>
        </p:spPr>
        <p:txBody>
          <a:bodyPr/>
          <a:lstStyle/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Синица  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729667"/>
            <a:ext cx="4392000" cy="26979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091038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250" advClick="0" advTm="5000">
        <p14:reveal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445</TotalTime>
  <Words>21</Words>
  <Application>Microsoft Office PowerPoint</Application>
  <PresentationFormat>Экран (4:3)</PresentationFormat>
  <Paragraphs>15</Paragraphs>
  <Slides>14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Зимующие   птицы   </vt:lpstr>
      <vt:lpstr>                     голубь</vt:lpstr>
      <vt:lpstr>                  ворона</vt:lpstr>
      <vt:lpstr>                                     дятел</vt:lpstr>
      <vt:lpstr>                  снегирь</vt:lpstr>
      <vt:lpstr>                     чиж</vt:lpstr>
      <vt:lpstr>                                                 воробей</vt:lpstr>
      <vt:lpstr>                     щегол</vt:lpstr>
      <vt:lpstr>                                  Синица  </vt:lpstr>
      <vt:lpstr>                  Пищуха </vt:lpstr>
      <vt:lpstr>                      Клёст  </vt:lpstr>
      <vt:lpstr>                Поползень</vt:lpstr>
      <vt:lpstr>              Свиристель </vt:lpstr>
      <vt:lpstr>Зимующие   птицы    составила    воспитатель       Попкова О.А.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пейзажи</dc:title>
  <dc:creator>попкова</dc:creator>
  <cp:lastModifiedBy>Ольга</cp:lastModifiedBy>
  <cp:revision>55</cp:revision>
  <cp:lastPrinted>2014-11-29T18:54:07Z</cp:lastPrinted>
  <dcterms:created xsi:type="dcterms:W3CDTF">2012-03-18T06:45:53Z</dcterms:created>
  <dcterms:modified xsi:type="dcterms:W3CDTF">2015-01-25T10:59:09Z</dcterms:modified>
</cp:coreProperties>
</file>