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16"/>
  </p:notesMasterIdLst>
  <p:sldIdLst>
    <p:sldId id="269" r:id="rId2"/>
    <p:sldId id="272" r:id="rId3"/>
    <p:sldId id="270" r:id="rId4"/>
    <p:sldId id="256" r:id="rId5"/>
    <p:sldId id="257" r:id="rId6"/>
    <p:sldId id="267" r:id="rId7"/>
    <p:sldId id="268" r:id="rId8"/>
    <p:sldId id="259" r:id="rId9"/>
    <p:sldId id="260" r:id="rId10"/>
    <p:sldId id="274" r:id="rId11"/>
    <p:sldId id="276" r:id="rId12"/>
    <p:sldId id="275" r:id="rId13"/>
    <p:sldId id="265" r:id="rId14"/>
    <p:sldId id="266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9A4CF8-0808-423F-9A7D-15F8F98F7335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CC887A-FB17-4D0E-A849-849D024989C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CC887A-FB17-4D0E-A849-849D024989CE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28.02.2013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E:\&#1060;&#1080;&#1083;&#1100;&#1084;.wmv" TargetMode="Externa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0" y="1071546"/>
            <a:ext cx="8786842" cy="2928958"/>
          </a:xfrm>
        </p:spPr>
        <p:txBody>
          <a:bodyPr>
            <a:noAutofit/>
          </a:bodyPr>
          <a:lstStyle/>
          <a:p>
            <a:pPr algn="l"/>
            <a:r>
              <a:rPr lang="ru-RU" sz="5400" i="1" dirty="0" smtClean="0"/>
              <a:t>«Путешествие по сказкам»</a:t>
            </a:r>
            <a:r>
              <a:rPr lang="ru-RU" sz="5400" dirty="0" smtClean="0"/>
              <a:t/>
            </a:r>
            <a:br>
              <a:rPr lang="ru-RU" sz="5400" dirty="0" smtClean="0"/>
            </a:br>
            <a:endParaRPr lang="ru-RU" sz="5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5072074"/>
            <a:ext cx="6100778" cy="1302848"/>
          </a:xfrm>
        </p:spPr>
        <p:txBody>
          <a:bodyPr>
            <a:normAutofit fontScale="92500" lnSpcReduction="10000"/>
          </a:bodyPr>
          <a:lstStyle/>
          <a:p>
            <a:r>
              <a:rPr lang="ru-RU" b="1" i="1" dirty="0" smtClean="0"/>
              <a:t>2 младшая группа </a:t>
            </a:r>
            <a:endParaRPr lang="ru-RU" dirty="0" smtClean="0"/>
          </a:p>
          <a:p>
            <a:r>
              <a:rPr lang="ru-RU" b="1" i="1" dirty="0" smtClean="0"/>
              <a:t>Воспитатель: </a:t>
            </a:r>
            <a:r>
              <a:rPr lang="ru-RU" b="1" i="1" dirty="0" err="1" smtClean="0"/>
              <a:t>Фуртас</a:t>
            </a:r>
            <a:r>
              <a:rPr lang="ru-RU" b="1" i="1" dirty="0" smtClean="0"/>
              <a:t> </a:t>
            </a:r>
          </a:p>
          <a:p>
            <a:r>
              <a:rPr lang="ru-RU" b="1" i="1" dirty="0" smtClean="0"/>
              <a:t>Елена Викторовна </a:t>
            </a:r>
            <a:endParaRPr lang="ru-RU" dirty="0" smtClean="0"/>
          </a:p>
          <a:p>
            <a:endParaRPr lang="ru-RU" dirty="0" smtClean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K: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Фильм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3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3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http://pedsovet.su/_ld/130/00459963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K:\Новая папка\images (5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K:\Слайд\images (2)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799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u="sng" dirty="0" smtClean="0">
                <a:latin typeface="Arial" pitchFamily="34" charset="0"/>
                <a:cs typeface="Arial" pitchFamily="34" charset="0"/>
              </a:rPr>
              <a:t>Цель: </a:t>
            </a:r>
            <a:endParaRPr lang="ru-RU" sz="5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5400" i="1" dirty="0" smtClean="0">
                <a:latin typeface="Arial" pitchFamily="34" charset="0"/>
                <a:cs typeface="Arial" pitchFamily="34" charset="0"/>
              </a:rPr>
              <a:t>   </a:t>
            </a:r>
            <a:r>
              <a:rPr lang="ru-RU" sz="5200" i="1" dirty="0" smtClean="0">
                <a:latin typeface="Arial" pitchFamily="34" charset="0"/>
                <a:cs typeface="Arial" pitchFamily="34" charset="0"/>
              </a:rPr>
              <a:t>углублять, расширять и закреплять знания детей о сказках</a:t>
            </a:r>
            <a:endParaRPr lang="ru-RU" sz="5200" dirty="0"/>
          </a:p>
        </p:txBody>
      </p:sp>
    </p:spTree>
  </p:cSld>
  <p:clrMapOvr>
    <a:masterClrMapping/>
  </p:clrMapOvr>
  <p:transition>
    <p:wheel spokes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654032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 </a:t>
            </a:r>
            <a:r>
              <a:rPr lang="ru-RU" sz="5400" b="1" dirty="0" smtClean="0">
                <a:latin typeface="Arial" pitchFamily="34" charset="0"/>
                <a:cs typeface="Arial" pitchFamily="34" charset="0"/>
              </a:rPr>
              <a:t>Задачи: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071546"/>
            <a:ext cx="7467600" cy="5402406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коммуникативные навыки, умение общаться со взрослыми </a:t>
            </a:r>
            <a:r>
              <a:rPr lang="ru-RU" sz="2400" smtClean="0">
                <a:latin typeface="Arial" pitchFamily="34" charset="0"/>
                <a:cs typeface="Arial" pitchFamily="34" charset="0"/>
              </a:rPr>
              <a:t>и сверстниками;</a:t>
            </a: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внимание, память, наблюдательность, мышление;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интерес к театрально-игровой деятельности;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у детей умение сочувствовать, сопереживать и желание помочь сказочным героям: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развивать навыки творческой продуктивной деятельности;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 активизировать словарный запас детей;  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воспитывать умение согласовывать свои действия с партнерами;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воспитывать смелость, находчивость.</a:t>
            </a:r>
          </a:p>
          <a:p>
            <a:pPr>
              <a:buNone/>
            </a:pP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K:\Новая папка\images (5)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Слайд\888056-480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84" y="0"/>
            <a:ext cx="464347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K:\Слайд\bodybg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85918" y="1285860"/>
            <a:ext cx="5500726" cy="525410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K:\Слайд\8137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85852" y="928670"/>
            <a:ext cx="6429420" cy="565703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K:\Слайд\83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-7812"/>
            <a:ext cx="4643470" cy="68658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K:\Слайд\колобок1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607219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204</TotalTime>
  <Words>93</Words>
  <Application>Microsoft Office PowerPoint</Application>
  <PresentationFormat>Экран (4:3)</PresentationFormat>
  <Paragraphs>16</Paragraphs>
  <Slides>14</Slides>
  <Notes>1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«Путешествие по сказкам» </vt:lpstr>
      <vt:lpstr>Цель: </vt:lpstr>
      <vt:lpstr> Задачи: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1</cp:lastModifiedBy>
  <cp:revision>29</cp:revision>
  <dcterms:modified xsi:type="dcterms:W3CDTF">2013-02-28T00:38:52Z</dcterms:modified>
</cp:coreProperties>
</file>