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9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83;&#1077;&#1082;&#1089;&#1077;&#1081;-&#1087;&#1088;&#1086;&#1075;&#1088;&#1072;&#1084;&#1084;&#1080;&#1089;&#1090;\&#1056;&#1072;&#1073;&#1086;&#1095;&#1080;&#1081;%20&#1089;&#1090;&#1086;&#1083;\&#1052;&#1091;&#1079;&#1099;&#1082;&#1072;%20&#1080;&#1079;%20&#1082;&#1080;&#1085;&#1086;%20-%20&#1042;&#1072;&#1083;&#1100;&#1089;%20&#1094;&#1074;&#1077;&#1090;&#1086;&#1074;%20(mp3ostrov.com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&#1040;&#1083;&#1077;&#1082;&#1089;&#1077;&#1081;-&#1087;&#1088;&#1086;&#1075;&#1088;&#1072;&#1084;&#1084;&#1080;&#1089;&#1090;\&#1056;&#1072;&#1073;&#1086;&#1095;&#1080;&#1081;%20&#1089;&#1090;&#1086;&#1083;\&#1052;&#1091;&#1079;&#1099;&#1082;&#1072;%20&#1080;&#1079;%20&#1082;&#1080;&#1085;&#1086;%20-%20&#1042;&#1072;&#1083;&#1100;&#1089;%20&#1094;&#1074;&#1077;&#1090;&#1086;&#1074;%20(mp3ostrov.com)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83;&#1077;&#1082;&#1089;&#1077;&#1081;-&#1087;&#1088;&#1086;&#1075;&#1088;&#1072;&#1084;&#1084;&#1080;&#1089;&#1090;\&#1056;&#1072;&#1073;&#1086;&#1095;&#1080;&#1081;%20&#1089;&#1090;&#1086;&#1083;\&#1052;&#1091;&#1079;&#1099;&#1082;&#1072;%20&#1080;&#1079;%20&#1082;&#1080;&#1085;&#1086;%20-%20&#1042;&#1072;&#1083;&#1100;&#1089;%20&#1094;&#1074;&#1077;&#1090;&#1086;&#1074;%20(mp3ostrov.com).mp3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2.gstatic.com/images?q=tbn:ANd9GcSU7ltoaww1RPj7TLKHYY295h7Yh4_OLmcv8_9T3jV9Cpo2lZa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0081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ПРОЕКТ</a:t>
            </a:r>
            <a:endParaRPr lang="ru-RU" b="1" i="1" dirty="0">
              <a:solidFill>
                <a:schemeClr val="tx2">
                  <a:lumMod val="40000"/>
                  <a:lumOff val="6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848872" cy="4248472"/>
          </a:xfrm>
        </p:spPr>
        <p:txBody>
          <a:bodyPr>
            <a:normAutofit fontScale="85000" lnSpcReduction="20000"/>
          </a:bodyPr>
          <a:lstStyle/>
          <a:p>
            <a:endParaRPr lang="ru-RU" sz="72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72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ru-RU" sz="7200" b="1" dirty="0" smtClean="0">
                <a:solidFill>
                  <a:srgbClr val="FF0000"/>
                </a:solidFill>
                <a:latin typeface="Arial Narrow" pitchFamily="34" charset="0"/>
              </a:rPr>
              <a:t>«Растения Урала»</a:t>
            </a:r>
          </a:p>
          <a:p>
            <a:pPr algn="r"/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  <a:p>
            <a:pPr algn="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Ученица 3 «Б» класса</a:t>
            </a:r>
          </a:p>
          <a:p>
            <a:pPr algn="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МКОУ СОШ № 2 г.Нижние Серги</a:t>
            </a:r>
          </a:p>
          <a:p>
            <a:pPr algn="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Рыбакова Марина</a:t>
            </a:r>
          </a:p>
          <a:p>
            <a:endParaRPr lang="ru-RU" dirty="0"/>
          </a:p>
        </p:txBody>
      </p:sp>
      <p:pic>
        <p:nvPicPr>
          <p:cNvPr id="5" name="Музыка из кино - Вальс цветов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Музыка из кино - Вальс цветов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Музыка из кино - Вальс цветов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Музыка из кино - Вальс цветов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717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20000"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717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Ромашка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Ромашка считается русским цветком и даже одним из символов России — не случайно желто–белые соцветия рисуют на глиняных горшках и матрешках.</a:t>
            </a:r>
          </a:p>
          <a:p>
            <a:pPr algn="just"/>
            <a:r>
              <a:rPr lang="ru-RU" dirty="0" smtClean="0"/>
              <a:t>Но как матрешка изначально — японское изобретение, так и ромашка “родилась” не на Руси. Пахучую ромашку (желтая </a:t>
            </a:r>
            <a:r>
              <a:rPr lang="ru-RU" dirty="0" err="1" smtClean="0"/>
              <a:t>сердцевинка</a:t>
            </a:r>
            <a:r>
              <a:rPr lang="ru-RU" dirty="0" smtClean="0"/>
              <a:t> у нее не плоская, а выпуклая, конусообразная; именно пахучая ромашка считается “настоящей”) завезли в Европу в середине XIX века из Америки. Вместе с семенами пшеницы. Сначала этот цветок выращивали в оранжереях и ботанических садах — редкость.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2" name="Picture 4" descr="https://encrypted-tbn3.gstatic.com/images?q=tbn:ANd9GcT6INBJ7mxGoBhRCG0akQOpN9Cnp-UiR-h5ZAj_1w5r-qnIy4W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Колокольчик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Колокольчик — двулетнее растение семейства колокольчиковых. Существует более 300 видов колокольчиков.      Местообитания колокольчиков разнообразны, они встречаются на лугах, в лесах, степях.</a:t>
            </a:r>
          </a:p>
        </p:txBody>
      </p:sp>
      <p:pic>
        <p:nvPicPr>
          <p:cNvPr id="4" name="Музыка из кино - Вальс цветов (mp3ostrov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7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4" name="Picture 4" descr="http://www.supersadovnik.ru/site_images/00000014/00045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Клевер луговой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/>
              <a:t>Клевер луговой – это много- или двулетнее травянистое растение семейства бобовых, с приподнимающимися ветвистыми стеблями. Стебель прямой, опушенный, высотой до 60 см. Стеблей от 3 до 8 на одном растении. Цветет с мая до осени, плоды созревают в августе - октябре. Растет на пойменных и суходольных лугах, среди кустарников и по лесным полянам. Содержит протеины, жиры, клетчатку, каротин, витамины С, Е, К, В, эфирные масла, салициловую кислоту, кумарины. 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6" name="Picture 4" descr="клевер луговой карт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Arial Black" pitchFamily="34" charset="0"/>
              </a:rPr>
              <a:t>Иван-да-Марья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err="1" smtClean="0"/>
              <a:t>Иван-да-Марья</a:t>
            </a:r>
            <a:r>
              <a:rPr lang="ru-RU" dirty="0" smtClean="0"/>
              <a:t> - народное название травянистых растений, цветы которых или верхняя часть растения отличаются двумя окрасками, желтой и синей или фиолетовой.  Однолетнее травянистое растение высотой от 15 до 50 см, встречается в лесных зонах по опушкам, среди кустарников, на сырых торфяных лугах, на меловых склонах.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24" name="Picture 4" descr="https://encrypted-tbn3.gstatic.com/images?q=tbn:ANd9GcR7oHX8VBNQbYsAMWAmWCs3afA9mJ1xr5Swr5jgToaJYyLOqPA3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Зверобой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Зверобой в народе называют "царским скипетром". Это наименование - отголосок древнего знания мудрых Иных, исстари использовавших сушеный цвет этой травки в волшбе "повелительного" свойства.</a:t>
            </a:r>
          </a:p>
          <a:p>
            <a:pPr algn="just"/>
            <a:r>
              <a:rPr lang="ru-RU" dirty="0" smtClean="0"/>
              <a:t>Зверобой – уникальное растение, обладающее целым спектром полезных свойств.</a:t>
            </a:r>
          </a:p>
          <a:p>
            <a:r>
              <a:rPr lang="ru-RU" dirty="0" smtClean="0"/>
              <a:t>Говорят, что зверобой не пропускает ни одной болячки, сам находит слабые места в организме и лечит их. Попить чаю со зверобоем всегда приятно.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2" name="Picture 4" descr="File:Hypericum perforatum Habitus DehesaBoyalPuertoll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Одуванчик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Одуванчик  - одно из немногих растений, произрастающих по всему земному шару. Это травянистые растения с прикорневой розеткой листьев и длинным толстым корневищем. Род одуванчиков относится к семейству Сложноцветных, которое легко распознать по крупным цветкам (корзинкам). Каждая корзинка вмещает несколько десятков маленьких цветков, отсюда и название - "Сложноцветные".</a:t>
            </a:r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https://encrypted-tbn2.gstatic.com/images?q=tbn:ANd9GcRzAgrJ-jn7cHQ8wF48bjicoidtjDZqPepYShFwhc71fnLv8GtjJ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rifoto.ru/file/0001/250/2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3295" y="0"/>
            <a:ext cx="9660683" cy="6858000"/>
          </a:xfrm>
          <a:prstGeom prst="rect">
            <a:avLst/>
          </a:prstGeom>
          <a:noFill/>
        </p:spPr>
      </p:pic>
      <p:pic>
        <p:nvPicPr>
          <p:cNvPr id="5" name="Музыка из кино - Вальс цветов (mp3ostrov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9766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7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Кипрей (Иван-чай)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Иван-чай, если сделать из него настоящий </a:t>
            </a:r>
            <a:r>
              <a:rPr lang="ru-RU" dirty="0" err="1" smtClean="0"/>
              <a:t>копорский</a:t>
            </a:r>
            <a:r>
              <a:rPr lang="ru-RU" dirty="0" smtClean="0"/>
              <a:t> чай, поднимает тонус и придает силы, с его помощью лечат головные боли, мигрень, он успокаивает нервы, снимает напряжение, нормализует сон.</a:t>
            </a:r>
          </a:p>
          <a:p>
            <a:pPr algn="just"/>
            <a:r>
              <a:rPr lang="ru-RU" dirty="0" smtClean="0"/>
              <a:t>Заросли кипрея, когда он цветёт, видны издалека. А встречаются и целые поля - потрясающее зрелище!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Иван - чай у подножия Белух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Мать-и-мачеха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Многолетнее травянистое растение из семейства сложноцветных.  Одни из самых первых цветов, появляющихся в мае-месяце. И в цветущем, и в плодоносящем виде растение сильно напоминает одуванчик.  </a:t>
            </a:r>
          </a:p>
          <a:p>
            <a:pPr algn="just"/>
            <a:r>
              <a:rPr lang="ru-RU" dirty="0" smtClean="0"/>
              <a:t>Из-за своих лечебных свойств ее широко применяют в народной медицине.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Мать-и-мачеха (Tussilago farfara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Тысячелистник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Тысячелистник относится к семейству сложноцветных. Существует два вида: тысячелистник обыкновенный и тысячелистник благородный.</a:t>
            </a:r>
          </a:p>
          <a:p>
            <a:r>
              <a:rPr lang="ru-RU" dirty="0" smtClean="0"/>
              <a:t>Тысячелистник распространен практически везде. Это лекарственное растение любит солнце, его можно встретить на лугах, полях, на степных склонах, в кустарниках, встречается на лесных опушках. 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Тысячелистник в основном произрастает большими группами. 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Начинает цвести в июле, а заканчивает этап цветения он в августе – сентябре.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8" name="Picture 4" descr="http://upload.wikimedia.org/wikipedia/commons/1/11/Yarrow_may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544</Words>
  <Application>Microsoft Office PowerPoint</Application>
  <PresentationFormat>Экран (4:3)</PresentationFormat>
  <Paragraphs>34</Paragraphs>
  <Slides>20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ПРОЕКТ</vt:lpstr>
      <vt:lpstr>Одуванчик</vt:lpstr>
      <vt:lpstr>Слайд 3</vt:lpstr>
      <vt:lpstr>Кипрей (Иван-чай)</vt:lpstr>
      <vt:lpstr>Слайд 5</vt:lpstr>
      <vt:lpstr>Мать-и-мачеха</vt:lpstr>
      <vt:lpstr>Слайд 7</vt:lpstr>
      <vt:lpstr>Тысячелистник </vt:lpstr>
      <vt:lpstr>Слайд 9</vt:lpstr>
      <vt:lpstr>Ромашка</vt:lpstr>
      <vt:lpstr>Слайд 11</vt:lpstr>
      <vt:lpstr>Колокольчик </vt:lpstr>
      <vt:lpstr>Слайд 13</vt:lpstr>
      <vt:lpstr>Клевер луговой</vt:lpstr>
      <vt:lpstr>Слайд 15</vt:lpstr>
      <vt:lpstr>Иван-да-Марья</vt:lpstr>
      <vt:lpstr>Слайд 17</vt:lpstr>
      <vt:lpstr>Зверобой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25</cp:revision>
  <dcterms:modified xsi:type="dcterms:W3CDTF">2001-12-31T18:42:34Z</dcterms:modified>
</cp:coreProperties>
</file>