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8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66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139" autoAdjust="0"/>
  </p:normalViewPr>
  <p:slideViewPr>
    <p:cSldViewPr>
      <p:cViewPr>
        <p:scale>
          <a:sx n="91" d="100"/>
          <a:sy n="91" d="100"/>
        </p:scale>
        <p:origin x="-786" y="-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1111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13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9.298830184624314E-4"/>
          <c:y val="0"/>
          <c:w val="0.61093189099207645"/>
          <c:h val="0.8957113002769815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dPt>
            <c:idx val="1"/>
            <c:explosion val="13"/>
          </c:dPt>
          <c:cat>
            <c:strRef>
              <c:f>Лист1!$A$2:$A$4</c:f>
              <c:strCache>
                <c:ptCount val="3"/>
                <c:pt idx="0">
                  <c:v>Было опрошено 68 учащихся</c:v>
                </c:pt>
                <c:pt idx="1">
                  <c:v>в школе 60% от общей лексики</c:v>
                </c:pt>
                <c:pt idx="2">
                  <c:v>вне школы 80% от общей лексики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1">
                  <c:v>0.60000000000000064</c:v>
                </c:pt>
                <c:pt idx="2" formatCode="0.00%">
                  <c:v>0.8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46537554570439382"/>
          <c:y val="0.6008163843864085"/>
          <c:w val="0.53317880435871512"/>
          <c:h val="0.25153048128751981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4B15EC-AA92-4FCE-B7CA-CB1A63A8A432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BBCA027-BB59-46F7-B427-C8565273CA8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54651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BBCA027-BB59-46F7-B427-C8565273CA85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10295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0DDED53-CFBC-47C9-A2CC-2890AFD991BA}" type="datetimeFigureOut">
              <a:rPr lang="ru-RU" smtClean="0"/>
              <a:pPr/>
              <a:t>13.04.2014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8B897057-5B74-4BC1-960B-FB083C2290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423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1295636" y="1668424"/>
            <a:ext cx="6552728" cy="156966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alpha val="48000"/>
                <a:satMod val="105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4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MinionCyr-Italic" pitchFamily="2" charset="0"/>
              </a:rPr>
              <a:t>«Словесный мусор» нашей речи.</a:t>
            </a:r>
            <a:endParaRPr lang="ru-RU" sz="48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MinionCyr-Italic" pitchFamily="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427984" y="4942455"/>
            <a:ext cx="45365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Презентацию выполнила ученица 10 класса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МКОУ </a:t>
            </a:r>
            <a:r>
              <a:rPr lang="ru-RU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Панфиловской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СШ</a:t>
            </a:r>
          </a:p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Ткачёва Светлана Александровна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0851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G: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3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59532" y="1120676"/>
            <a:ext cx="8424936" cy="267765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Какие правила следует </a:t>
            </a:r>
            <a:r>
              <a:rPr lang="ru-RU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выполнять, </a:t>
            </a:r>
            <a:r>
              <a:rPr lang="ru-RU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воспитывая культуру речи?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Следить за своей речью.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Не употреблять в ней «словесный мусор»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Приобщаться к образцам классической литературы, т.е. больше читать книг.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Совершенствовать культуру своей речи.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51467" y="260648"/>
            <a:ext cx="163418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Вывод</a:t>
            </a:r>
            <a:endParaRPr lang="ru-RU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39372" y="1445568"/>
            <a:ext cx="5065255" cy="255454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alpha val="48000"/>
                <a:satMod val="105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Темой нашего исследования стал «словесный мусор», загрязняющий наш язык, в частности </a:t>
            </a:r>
            <a:r>
              <a:rPr lang="ru-RU" sz="32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жаргонизмы.</a:t>
            </a:r>
            <a:endParaRPr lang="ru-RU" sz="3200" i="1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67869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228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53724" y="1340768"/>
            <a:ext cx="4234300" cy="267765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alpha val="48000"/>
                <a:satMod val="105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Жаргон</a:t>
            </a:r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- это своего рода язык в языке, разновидность речи какой-либо группы людей, объединённых единой профессией, занятием, возрастом, социальной средой.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36096" y="1340768"/>
            <a:ext cx="2880320" cy="2677656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alpha val="48000"/>
                <a:satMod val="105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i="1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Жаргонизмы 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- это не следствие демократизации общества, а скорее, вульгаризация общественной жизни.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3624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85546" y="262678"/>
            <a:ext cx="8172908" cy="5016758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alpha val="48000"/>
                <a:satMod val="105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Анкета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1. Где вы больше всего употребляете жаргонных слов?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-в школе,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-вне школы.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2. Чаще всего вы пользуетесь жаргонизмами: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-при личном общении,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-в письменной речи.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3. Жаргонизмы какой из этих групп вы чаще всего употребляете?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-название человека, его умственных и физических  возможностей,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-состояние, оценка чего-нибудь,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-слова, относящиеся к компьютеру и его составляющим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4. Слова для обозначения: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-процесса учения или поведения на экзаменах,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-название оценок,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-учителей.</a:t>
            </a:r>
          </a:p>
          <a:p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5. С какой целью используете жаргонизмы?</a:t>
            </a:r>
            <a:endParaRPr lang="ru-RU" sz="2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7360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539" y="0"/>
            <a:ext cx="914400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07021" y="620688"/>
            <a:ext cx="7920880" cy="4524315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alpha val="48000"/>
                <a:satMod val="105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Цель анкетирования: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Выявить происхождение жаргонизмов;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Определить мотивы их употребления;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Выявить круг наиболее встречающихся из них;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Определить, насколько засорён язык наших учащихся;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Призвать учащихся внимательнее относиться к своей речи, по возможности сократить использование в ней жаргонизмов, очистить нашу речь от «словесного мусора»;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Научить «переводить» жаргонизмы на общелитературный правильный и грамотный русский язык.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13931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Рисунок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650464712"/>
              </p:ext>
            </p:extLst>
          </p:nvPr>
        </p:nvGraphicFramePr>
        <p:xfrm>
          <a:off x="179512" y="26074"/>
          <a:ext cx="8784976" cy="62646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642430" y="332656"/>
            <a:ext cx="4500500" cy="52322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Результаты анкетирования</a:t>
            </a:r>
            <a:endParaRPr lang="ru-RU" sz="2800" u="sng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Segoe UI Light" panose="020B0502040204020203" pitchFamily="34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0792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542" y="476672"/>
            <a:ext cx="8244916" cy="4093428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alpha val="48000"/>
                <a:satMod val="105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Были выявлены следующие тематические группы жаргонизмов: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Наименование людей, характеристика их по качествам характера.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Наиболее ходовыми являются выражения, просто называющие человека или негативно характеризующие его умственные или физические способности: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жмот, лох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лошара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, шестёрка.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Наименование по родству: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предки, братан, сеструха.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Бытовая техника: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комп,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мобила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, телик, видак.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Части тела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(особенно много синонимов для головы): бубен, котелок, крыша, </a:t>
            </a:r>
            <a:r>
              <a:rPr lang="ru-RU" sz="2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чайник, грабли,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локаторы.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Состояние, оценка: 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клёво, классно, супер, 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ништяк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u="sng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Оценки, резко противоположные: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 Отпад-отстой,</a:t>
            </a:r>
          </a:p>
          <a:p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 Клёво-</a:t>
            </a:r>
            <a:r>
              <a:rPr lang="ru-RU" sz="2000" dirty="0" err="1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стрёмно</a:t>
            </a:r>
            <a:r>
              <a:rPr lang="ru-RU" sz="20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xmlns="" val="41939869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55576" y="476672"/>
            <a:ext cx="7848872" cy="3323987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  <a:outerShdw blurRad="57150" dist="38100" dir="5400000" algn="ctr" rotWithShape="0">
              <a:schemeClr val="accent3">
                <a:shade val="9000"/>
                <a:alpha val="48000"/>
                <a:satMod val="105000"/>
              </a:schemeClr>
            </a:outerShdw>
          </a:effectLst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Проанализировав жаргонизмы, мы пришли к выводу, что среди них чаще всего встречаются следующие части речи: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-</a:t>
            </a:r>
            <a:r>
              <a:rPr lang="ru-RU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Существительные: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лох,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прикид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, прикол, фигня,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понты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, халява, мраки – 47% от всех слов.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-</a:t>
            </a:r>
            <a:r>
              <a:rPr lang="ru-RU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Глаголы: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отвали, гонишь, прикинь,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офигеть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, </a:t>
            </a:r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борзеть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– около 30% .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-</a:t>
            </a:r>
            <a:r>
              <a:rPr lang="ru-RU" sz="24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Наречия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: клёво, прикольно и др. – 12%</a:t>
            </a:r>
          </a:p>
          <a:p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1298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Sveta\Desktop\презентация\_____20130309_121518328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232756" y="836712"/>
            <a:ext cx="7083660" cy="273921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                      </a:t>
            </a:r>
            <a:r>
              <a:rPr lang="ru-RU" sz="28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В чём причина?</a:t>
            </a:r>
          </a:p>
          <a:p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Segoe UI Light" panose="020B0502040204020203" pitchFamily="34" charset="0"/>
                <a:cs typeface="Times New Roman" pitchFamily="18" charset="0"/>
              </a:rPr>
              <a:t>Массовая культура накладывает свой отпечаток на язык всей нации. Средства массой информации перестали бережно относиться к слову. На радио и телевидении очень много иностранных слов, вульгарных выражений, жаргонных словечек. Эти слова теснят «классическую» правильную речь.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Паркет">
  <a:themeElements>
    <a:clrScheme name="Составная">
      <a:dk1>
        <a:sysClr val="windowText" lastClr="000000"/>
      </a:dk1>
      <a:lt1>
        <a:sysClr val="window" lastClr="FFFFFF"/>
      </a:lt1>
      <a:dk2>
        <a:srgbClr val="5B6973"/>
      </a:dk2>
      <a:lt2>
        <a:srgbClr val="E7ECED"/>
      </a:lt2>
      <a:accent1>
        <a:srgbClr val="98C723"/>
      </a:accent1>
      <a:accent2>
        <a:srgbClr val="59B0B9"/>
      </a:accent2>
      <a:accent3>
        <a:srgbClr val="DEAE00"/>
      </a:accent3>
      <a:accent4>
        <a:srgbClr val="B77BB4"/>
      </a:accent4>
      <a:accent5>
        <a:srgbClr val="E0773C"/>
      </a:accent5>
      <a:accent6>
        <a:srgbClr val="A98D63"/>
      </a:accent6>
      <a:hlink>
        <a:srgbClr val="26CBEC"/>
      </a:hlink>
      <a:folHlink>
        <a:srgbClr val="598C8C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372</TotalTime>
  <Words>520</Words>
  <Application>Microsoft Office PowerPoint</Application>
  <PresentationFormat>Экран (4:3)</PresentationFormat>
  <Paragraphs>54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Паркет</vt:lpstr>
      <vt:lpstr>Слайд 1</vt:lpstr>
      <vt:lpstr>Слайд 2</vt:lpstr>
      <vt:lpstr>1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*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«Словесный мусор» нашей речи.</dc:title>
  <dc:creator>Sveta</dc:creator>
  <cp:lastModifiedBy>Надежда</cp:lastModifiedBy>
  <cp:revision>37</cp:revision>
  <dcterms:created xsi:type="dcterms:W3CDTF">2014-04-02T18:50:20Z</dcterms:created>
  <dcterms:modified xsi:type="dcterms:W3CDTF">2014-04-13T04:53:06Z</dcterms:modified>
</cp:coreProperties>
</file>