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Основы социологии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182880" indent="0">
              <a:buNone/>
            </a:pPr>
            <a:r>
              <a:rPr lang="ru-RU" dirty="0" smtClean="0"/>
              <a:t>Социологический опрос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45401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764704"/>
            <a:ext cx="626469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ЦЕЛЬ ИССЛЕДОВАНИЯ 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1772816"/>
            <a:ext cx="374441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Целью моего исследования  </a:t>
            </a:r>
            <a:r>
              <a:rPr lang="ru-RU" sz="2400" i="1" dirty="0" smtClean="0"/>
              <a:t>выявить </a:t>
            </a:r>
            <a:r>
              <a:rPr lang="ru-RU" sz="2400" i="1" dirty="0"/>
              <a:t>предпочтения родителей в выборе детского дошкольного учреждения для своего ребенка.</a:t>
            </a:r>
          </a:p>
        </p:txBody>
      </p:sp>
      <p:pic>
        <p:nvPicPr>
          <p:cNvPr id="1027" name="Picture 3" descr="C:\Users\Василий\Pictures\Оля\ГДОУ 10\2013\IMG_018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72816"/>
            <a:ext cx="3096344" cy="412845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267716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11910" y="764704"/>
            <a:ext cx="448071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ОБЬЕКТ ИССЛЕДОВАНИЯ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1628800"/>
            <a:ext cx="4484723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i="1" dirty="0"/>
              <a:t>Объектом моего исследования являются родители детей поступающих в  Детский сад,  РОНО Колпинского района г. Санкт-Петербурга в количестве 20 человек.</a:t>
            </a:r>
          </a:p>
        </p:txBody>
      </p:sp>
      <p:pic>
        <p:nvPicPr>
          <p:cNvPr id="2050" name="Picture 2" descr="C:\Users\Василий\Pictures\Оля\ГДОУ 10\2013\IMG_023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128" y="1628800"/>
            <a:ext cx="3024336" cy="40324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576036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35696" y="548680"/>
            <a:ext cx="55263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МЕТОД ИССЛЕДОВАНИЯ: АНКЕТНЫЙ ОПРОС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067944" y="21328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i="1" dirty="0"/>
              <a:t>Это метод сбора первичной информации посредством обращения с вопросами к определенной группе людей (респондентам).</a:t>
            </a:r>
          </a:p>
        </p:txBody>
      </p:sp>
      <p:pic>
        <p:nvPicPr>
          <p:cNvPr id="3074" name="Picture 2" descr="C:\Users\Василий\Pictures\Оля\ГДОУ 10\2013\IMG_023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132856"/>
            <a:ext cx="2893405" cy="385787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166770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06115" y="404664"/>
            <a:ext cx="506901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МЕТОДИКА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35916" y="1484783"/>
            <a:ext cx="446161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/>
              <a:t>1.Подготовительный </a:t>
            </a:r>
            <a:r>
              <a:rPr lang="ru-RU" sz="2400" i="1" dirty="0"/>
              <a:t>этап: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968432" y="2060847"/>
            <a:ext cx="426430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/>
              <a:t>- Определение целей, задач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40649" y="2522426"/>
            <a:ext cx="339387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/>
              <a:t>- Подготовка анкеты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901778" y="3243400"/>
            <a:ext cx="441178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2.Проведение </a:t>
            </a:r>
            <a:r>
              <a:rPr lang="ru-RU" sz="2400" dirty="0"/>
              <a:t>анкетирования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857177" y="3979285"/>
            <a:ext cx="55795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3.Обработка </a:t>
            </a:r>
            <a:r>
              <a:rPr lang="ru-RU" sz="2400" dirty="0"/>
              <a:t>и анализ данных, рекомендации и предложения по улучшению.</a:t>
            </a:r>
          </a:p>
        </p:txBody>
      </p:sp>
      <p:pic>
        <p:nvPicPr>
          <p:cNvPr id="4098" name="Picture 2" descr="C:\Users\Василий\Pictures\Оля\ГДОУ 10\2013\IMG_02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286" y="3705999"/>
            <a:ext cx="2170723" cy="2894297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Василий\Pictures\Оля\ГДОУ 10\2013\IMG_024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3563" y="1121525"/>
            <a:ext cx="2123137" cy="283084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1038169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692696"/>
            <a:ext cx="385874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ХОД ИССЛЕДОВАНИЯ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51520" y="1412776"/>
            <a:ext cx="8712968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/>
              <a:t>Уважаемые родители!</a:t>
            </a:r>
          </a:p>
          <a:p>
            <a:r>
              <a:rPr lang="ru-RU" sz="2000" dirty="0"/>
              <a:t>Просим Вас принять участие в анкетировании с целью улучшения качества обслуживания в нашем детском саду. Результаты анкетирования позволят внести необходимые изменения в процесс обучения Ваших детей в соответствии с Вашими потребностями и пожеланиями. </a:t>
            </a:r>
          </a:p>
          <a:p>
            <a:r>
              <a:rPr lang="ru-RU" sz="2000" dirty="0"/>
              <a:t>Ваше мнение очень важно для нас! </a:t>
            </a:r>
          </a:p>
          <a:p>
            <a:r>
              <a:rPr lang="ru-RU" sz="2000" dirty="0"/>
              <a:t>Какой детский садик Вы хотели бы посещать?</a:t>
            </a:r>
          </a:p>
          <a:p>
            <a:r>
              <a:rPr lang="ru-RU" sz="2000" dirty="0"/>
              <a:t>- Государственный обыкновенный;</a:t>
            </a:r>
          </a:p>
          <a:p>
            <a:r>
              <a:rPr lang="ru-RU" sz="2000" dirty="0"/>
              <a:t>- Государственный с улучшенными условиями (бассейн);</a:t>
            </a:r>
          </a:p>
          <a:p>
            <a:r>
              <a:rPr lang="ru-RU" sz="2000" dirty="0"/>
              <a:t>- Государственный садик комбинированного типа с платными группами (группа с изучением иностранного языка, логопедическая группа, массаж);</a:t>
            </a:r>
          </a:p>
          <a:p>
            <a:r>
              <a:rPr lang="ru-RU" sz="2000" dirty="0"/>
              <a:t>- Частный платный садик с ограниченным количеством детей;</a:t>
            </a:r>
          </a:p>
          <a:p>
            <a:r>
              <a:rPr lang="ru-RU" sz="2000" dirty="0"/>
              <a:t>- Садик, ближе всего расположенный к дому.</a:t>
            </a:r>
          </a:p>
          <a:p>
            <a:pPr algn="ctr"/>
            <a:r>
              <a:rPr lang="ru-RU" sz="2000" dirty="0"/>
              <a:t>Благодарим за сотрудничество!</a:t>
            </a:r>
          </a:p>
        </p:txBody>
      </p:sp>
    </p:spTree>
    <p:extLst>
      <p:ext uri="{BB962C8B-B14F-4D97-AF65-F5344CB8AC3E}">
        <p14:creationId xmlns="" xmlns:p14="http://schemas.microsoft.com/office/powerpoint/2010/main" val="1745107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1720" y="404664"/>
            <a:ext cx="543289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РЕЗУЛЬТАТЫ ИССЛЕДОВАНИЯ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2810652194"/>
              </p:ext>
            </p:extLst>
          </p:nvPr>
        </p:nvGraphicFramePr>
        <p:xfrm>
          <a:off x="1835696" y="1412776"/>
          <a:ext cx="6408712" cy="4051054"/>
        </p:xfrm>
        <a:graphic>
          <a:graphicData uri="http://schemas.openxmlformats.org/drawingml/2006/table">
            <a:tbl>
              <a:tblPr firstRow="1" firstCol="1">
                <a:tableStyleId>{5C22544A-7EE6-4342-B048-85BDC9FD1C3A}</a:tableStyleId>
              </a:tblPr>
              <a:tblGrid>
                <a:gridCol w="627722"/>
                <a:gridCol w="1792138"/>
                <a:gridCol w="781334"/>
                <a:gridCol w="730763"/>
                <a:gridCol w="831275"/>
                <a:gridCol w="905235"/>
                <a:gridCol w="740245"/>
              </a:tblGrid>
              <a:tr h="1313574"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Фамилия, имя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Садик государст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венный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Садик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частный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(огран.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колич.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детей)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Садик с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улучше-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ными условиями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(бассейн)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Садик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 err="1">
                          <a:effectLst/>
                        </a:rPr>
                        <a:t>комбиниро</a:t>
                      </a:r>
                      <a:r>
                        <a:rPr lang="ru-RU" sz="1100" dirty="0">
                          <a:effectLst/>
                        </a:rPr>
                        <a:t>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ванного типа (платные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группы)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Садик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располо-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женный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ближе к дому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51976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1.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Артюшкина Зина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­-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443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indent="-21590">
                        <a:spcAft>
                          <a:spcPts val="0"/>
                        </a:spcAft>
                        <a:tabLst>
                          <a:tab pos="-316865" algn="ctr"/>
                          <a:tab pos="1504950" algn="r"/>
                        </a:tabLst>
                      </a:pPr>
                      <a:r>
                        <a:rPr lang="ru-RU" sz="1300">
                          <a:effectLst/>
                        </a:rPr>
                        <a:t>Больших Марина</a:t>
                      </a:r>
                      <a:endParaRPr lang="ru-RU" sz="1100">
                        <a:effectLst/>
                      </a:endParaRPr>
                    </a:p>
                    <a:p>
                      <a:pPr indent="-1710690" algn="r">
                        <a:spcAft>
                          <a:spcPts val="0"/>
                        </a:spcAft>
                        <a:tabLst>
                          <a:tab pos="-135255" algn="ctr"/>
                        </a:tabLs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443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3.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indent="-10795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Ивченко Анна</a:t>
                      </a:r>
                      <a:endParaRPr lang="ru-RU" sz="1100">
                        <a:effectLst/>
                      </a:endParaRPr>
                    </a:p>
                    <a:p>
                      <a:pPr indent="-1710690" algn="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443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4.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indent="-1710690" algn="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 </a:t>
                      </a:r>
                      <a:endParaRPr lang="ru-RU" sz="1100">
                        <a:effectLst/>
                      </a:endParaRPr>
                    </a:p>
                    <a:p>
                      <a:pPr indent="-10795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Кулигина Мария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443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indent="-1710690" algn="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indent="-10795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…………………………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……..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………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  <a:tr h="44354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 smtClean="0">
                          <a:effectLst/>
                        </a:rPr>
                        <a:t>20.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indent="-1710690" algn="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</a:endParaRPr>
                    </a:p>
                    <a:p>
                      <a:pPr indent="-10795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Лысова Анастасия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-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>
                          <a:effectLst/>
                        </a:rPr>
                        <a:t>+</a:t>
                      </a:r>
                      <a:endParaRPr lang="ru-RU" sz="11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300" dirty="0">
                          <a:effectLst/>
                        </a:rPr>
                        <a:t>-</a:t>
                      </a:r>
                      <a:endParaRPr lang="ru-RU" sz="11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1606" marR="6160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74849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476672"/>
            <a:ext cx="571823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АНАЛИЗ ПОЛУЧЕННЫХ ДАННЫХ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9925" r="19696"/>
          <a:stretch/>
        </p:blipFill>
        <p:spPr bwMode="auto">
          <a:xfrm>
            <a:off x="6235179" y="1542895"/>
            <a:ext cx="2344993" cy="20908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1556792"/>
            <a:ext cx="53285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/>
              <a:t>Полученные  мною  результаты  свидетельствуют о том, что  из  20  опрошенных  половина  хочет, чтобы  дети  раньше  начали  свое  развитие.</a:t>
            </a:r>
          </a:p>
          <a:p>
            <a:r>
              <a:rPr lang="ru-RU" sz="2400" i="1" dirty="0"/>
              <a:t>Как  показали  результаты  опроса,  респонденты  высоко  оценили  уровень  садов  комбинированного типа, т.к. у  родителей  уже  имеются  общие  представления  о  программах  обучения  в  этих  садах.</a:t>
            </a:r>
          </a:p>
        </p:txBody>
      </p:sp>
    </p:spTree>
    <p:extLst>
      <p:ext uri="{BB962C8B-B14F-4D97-AF65-F5344CB8AC3E}">
        <p14:creationId xmlns="" xmlns:p14="http://schemas.microsoft.com/office/powerpoint/2010/main" val="42047513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50</TotalTime>
  <Words>338</Words>
  <Application>Microsoft Office PowerPoint</Application>
  <PresentationFormat>Экран (4:3)</PresentationFormat>
  <Paragraphs>98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Воздушный поток</vt:lpstr>
      <vt:lpstr>Социологический опрос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Социологический опрос</dc:title>
  <dc:creator>Василий</dc:creator>
  <cp:lastModifiedBy>Admin</cp:lastModifiedBy>
  <cp:revision>8</cp:revision>
  <dcterms:created xsi:type="dcterms:W3CDTF">2014-05-20T18:22:04Z</dcterms:created>
  <dcterms:modified xsi:type="dcterms:W3CDTF">2015-01-25T15:06:43Z</dcterms:modified>
</cp:coreProperties>
</file>