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253AD1-CBE5-4784-BE4A-A9340E48D78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6248C6F-B8B9-490D-AF5B-C4112143CA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4509121"/>
            <a:ext cx="5762501" cy="1152127"/>
          </a:xfrm>
        </p:spPr>
        <p:txBody>
          <a:bodyPr/>
          <a:lstStyle/>
          <a:p>
            <a:pPr algn="ctr"/>
            <a:r>
              <a:rPr lang="ru-RU" dirty="0" smtClean="0"/>
              <a:t>Торцевание гофрированной бумагой.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3384376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0" dirty="0" smtClean="0"/>
              <a:t>Техники декоративно-прикладного творчества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5901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Торцевание- это один из видов бумажного конструирования </a:t>
            </a:r>
            <a:r>
              <a:rPr lang="en-US" dirty="0" smtClean="0"/>
              <a:t>,</a:t>
            </a:r>
            <a:r>
              <a:rPr lang="ru-RU" dirty="0" smtClean="0"/>
              <a:t> искусство </a:t>
            </a:r>
            <a:r>
              <a:rPr lang="ru-RU" dirty="0" err="1" smtClean="0"/>
              <a:t>бумагокручения</a:t>
            </a:r>
            <a:r>
              <a:rPr lang="en-US" dirty="0" smtClean="0"/>
              <a:t>,</a:t>
            </a:r>
            <a:r>
              <a:rPr lang="ru-RU" dirty="0" smtClean="0"/>
              <a:t> когда с помощью палочки и маленького квадратика бумаги создаются</a:t>
            </a:r>
            <a:r>
              <a:rPr lang="en-US" dirty="0" smtClean="0"/>
              <a:t>,</a:t>
            </a:r>
            <a:r>
              <a:rPr lang="ru-RU" dirty="0" smtClean="0"/>
              <a:t> путем накручивания квадратика на палочку</a:t>
            </a:r>
            <a:r>
              <a:rPr lang="en-US" dirty="0" smtClean="0"/>
              <a:t>, </a:t>
            </a:r>
            <a:r>
              <a:rPr lang="ru-RU" dirty="0" smtClean="0"/>
              <a:t>трубочки-</a:t>
            </a:r>
            <a:r>
              <a:rPr lang="ru-RU" dirty="0" err="1" smtClean="0"/>
              <a:t>торцовочки</a:t>
            </a:r>
            <a:r>
              <a:rPr lang="ru-RU" dirty="0" smtClean="0"/>
              <a:t>. Торцевание бывает на пластилине и на бумаге. Существует несколько видов торцевания на бумаге</a:t>
            </a:r>
            <a:r>
              <a:rPr lang="en-US" dirty="0" smtClean="0"/>
              <a:t>:</a:t>
            </a:r>
            <a:r>
              <a:rPr lang="ru-RU" dirty="0" err="1" smtClean="0"/>
              <a:t>обьемное</a:t>
            </a:r>
            <a:r>
              <a:rPr lang="en-US" dirty="0" smtClean="0"/>
              <a:t>,</a:t>
            </a:r>
            <a:r>
              <a:rPr lang="ru-RU" dirty="0" smtClean="0"/>
              <a:t> контурное</a:t>
            </a:r>
            <a:r>
              <a:rPr lang="en-US" dirty="0" smtClean="0"/>
              <a:t>, </a:t>
            </a:r>
            <a:r>
              <a:rPr lang="ru-RU" dirty="0" smtClean="0"/>
              <a:t>многослойное</a:t>
            </a:r>
            <a:r>
              <a:rPr lang="en-US" dirty="0" smtClean="0"/>
              <a:t>,</a:t>
            </a:r>
            <a:r>
              <a:rPr lang="ru-RU" dirty="0" smtClean="0"/>
              <a:t> плоскостное. Я предлагаю плоскостное торцевание </a:t>
            </a:r>
            <a:r>
              <a:rPr lang="en-US" dirty="0" smtClean="0"/>
              <a:t>,</a:t>
            </a:r>
            <a:r>
              <a:rPr lang="ru-RU" dirty="0" smtClean="0"/>
              <a:t>когда трубочки-</a:t>
            </a:r>
            <a:r>
              <a:rPr lang="ru-RU" dirty="0" err="1" smtClean="0"/>
              <a:t>торцовочки</a:t>
            </a:r>
            <a:r>
              <a:rPr lang="ru-RU" dirty="0" smtClean="0"/>
              <a:t> располагаются по всему рисунку плотно друг к другу под прямым углом.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69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6672"/>
            <a:ext cx="6512511" cy="18175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/>
              <a:t>Для работы необходимо следующее оборудование</a:t>
            </a:r>
            <a:r>
              <a:rPr lang="en-US" sz="1800" dirty="0" smtClean="0"/>
              <a:t>:</a:t>
            </a:r>
            <a:r>
              <a:rPr lang="ru-RU" sz="1800" dirty="0" smtClean="0"/>
              <a:t> гофрированная бумага разных цветов</a:t>
            </a:r>
            <a:r>
              <a:rPr lang="en-US" sz="1800" dirty="0" smtClean="0"/>
              <a:t>,</a:t>
            </a:r>
            <a:r>
              <a:rPr lang="ru-RU" sz="1800" dirty="0" smtClean="0"/>
              <a:t> клей ПВА</a:t>
            </a:r>
            <a:r>
              <a:rPr lang="en-US" sz="1800" dirty="0" smtClean="0"/>
              <a:t>,</a:t>
            </a:r>
            <a:r>
              <a:rPr lang="ru-RU" sz="1800" dirty="0" smtClean="0"/>
              <a:t> ножницы</a:t>
            </a:r>
            <a:r>
              <a:rPr lang="en-US" sz="1800" dirty="0" smtClean="0"/>
              <a:t>,</a:t>
            </a:r>
            <a:r>
              <a:rPr lang="ru-RU" sz="1800" dirty="0" smtClean="0"/>
              <a:t> стержень от авторучки или спичка</a:t>
            </a:r>
            <a:r>
              <a:rPr lang="en-US" sz="1800" dirty="0" smtClean="0"/>
              <a:t>,</a:t>
            </a:r>
            <a:r>
              <a:rPr lang="ru-RU" sz="1800" dirty="0" smtClean="0"/>
              <a:t> черно-белый рисунок</a:t>
            </a:r>
            <a:r>
              <a:rPr lang="en-US" sz="1800" dirty="0" smtClean="0"/>
              <a:t>,</a:t>
            </a:r>
            <a:r>
              <a:rPr lang="ru-RU" sz="1800" dirty="0" smtClean="0"/>
              <a:t> который можно скачать из интернета или нарисовать самим.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29000"/>
            <a:ext cx="3993204" cy="3093108"/>
          </a:xfrm>
        </p:spPr>
      </p:pic>
      <p:pic>
        <p:nvPicPr>
          <p:cNvPr id="1026" name="Picture 2" descr="C:\Users\user\Desktop\IMG_78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678" y="2996952"/>
            <a:ext cx="2880320" cy="357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17142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7"/>
            <a:ext cx="5338936" cy="5688632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pPr marL="45720" indent="0">
              <a:buNone/>
            </a:pPr>
            <a:r>
              <a:rPr lang="ru-RU" sz="1800" dirty="0"/>
              <a:t>Для начала нам необходимо приготовить бумажные квадратики для торцевания. Берем рулон гофрированной бумаги, не разворачивая его, отрезаем полоску шириной 1 см и потом разрезаем эту полоску на </a:t>
            </a:r>
            <a:r>
              <a:rPr lang="ru-RU" sz="1800" dirty="0" err="1" smtClean="0"/>
              <a:t>квадратики.Торцом</a:t>
            </a:r>
            <a:r>
              <a:rPr lang="ru-RU" sz="1800" dirty="0" smtClean="0"/>
              <a:t> ставим палочку на серединку квадратика и плотно закручиваем его на палочку. Макаем в клей и получившуюся трубочку </a:t>
            </a:r>
            <a:r>
              <a:rPr lang="en-US" sz="1800" dirty="0" smtClean="0"/>
              <a:t>,</a:t>
            </a:r>
            <a:r>
              <a:rPr lang="ru-RU" sz="1800" dirty="0" smtClean="0"/>
              <a:t> не снимая с палочки</a:t>
            </a:r>
            <a:r>
              <a:rPr lang="en-US" sz="1800" dirty="0" smtClean="0"/>
              <a:t>,</a:t>
            </a:r>
            <a:r>
              <a:rPr lang="ru-RU" sz="1800" dirty="0" smtClean="0"/>
              <a:t> ставим под прямым углом на наш рисунок. Потом вынимаем палочку из бумажной трубочки и у нас получается трубочка-</a:t>
            </a:r>
            <a:r>
              <a:rPr lang="ru-RU" sz="1800" dirty="0" err="1" smtClean="0"/>
              <a:t>торцовочка</a:t>
            </a:r>
            <a:r>
              <a:rPr lang="ru-RU" sz="1800" dirty="0" smtClean="0"/>
              <a:t>. Следующие </a:t>
            </a:r>
            <a:r>
              <a:rPr lang="ru-RU" sz="1800" dirty="0" err="1" smtClean="0"/>
              <a:t>торцовочки</a:t>
            </a:r>
            <a:r>
              <a:rPr lang="ru-RU" sz="1800" dirty="0" smtClean="0"/>
              <a:t> располагаем рядом с предыдущими . Чем плотнее будут расположены трубочки</a:t>
            </a:r>
            <a:r>
              <a:rPr lang="en-US" sz="1800" dirty="0" smtClean="0"/>
              <a:t>,</a:t>
            </a:r>
            <a:r>
              <a:rPr lang="ru-RU" sz="1800" dirty="0" smtClean="0"/>
              <a:t> тем махровее будет композиция.  </a:t>
            </a:r>
            <a:endParaRPr lang="ru-RU" sz="1800" dirty="0"/>
          </a:p>
        </p:txBody>
      </p:sp>
      <p:pic>
        <p:nvPicPr>
          <p:cNvPr id="2050" name="Picture 2" descr="C:\Users\user\Desktop\IMG_78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0648"/>
            <a:ext cx="231377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_78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17794"/>
            <a:ext cx="2313778" cy="150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_78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91880"/>
            <a:ext cx="2313778" cy="183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6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4221088"/>
            <a:ext cx="1410559" cy="151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48064" y="1600200"/>
            <a:ext cx="3600400" cy="4525963"/>
          </a:xfrm>
        </p:spPr>
        <p:txBody>
          <a:bodyPr>
            <a:normAutofit/>
          </a:bodyPr>
          <a:lstStyle/>
          <a:p>
            <a:pPr marL="1207008" lvl="4" indent="0">
              <a:buNone/>
            </a:pPr>
            <a:r>
              <a:rPr lang="ru-RU" sz="2400" dirty="0" smtClean="0"/>
              <a:t>Вот такой замечательный снеговик у нас получился. Очень хороший вариант для коллективной работы на Новый год.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3074" name="Picture 2" descr="C:\Users\user\Desktop\IMG_78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9654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52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08104" y="1600200"/>
            <a:ext cx="3178696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Можно украсить блестками и оформить в рамочку. Данная работу может стать отличным подарком на Новый год!</a:t>
            </a:r>
            <a:endParaRPr lang="ru-RU" dirty="0"/>
          </a:p>
        </p:txBody>
      </p:sp>
      <p:pic>
        <p:nvPicPr>
          <p:cNvPr id="4098" name="Picture 2" descr="C:\Users\user\Desktop\IMG_78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" y="109481"/>
            <a:ext cx="5040560" cy="674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63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</TotalTime>
  <Words>241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Техники декоративно-прикладного творчества</vt:lpstr>
      <vt:lpstr>Презентация PowerPoint</vt:lpstr>
      <vt:lpstr>Для работы необходимо следующее оборудование: гофрированная бумага разных цветов, клей ПВА, ножницы, стержень от авторучки или спичка, черно-белый рисунок, который можно скачать из интернета или нарисовать самим.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Техники декоративно-прикладного ис</dc:title>
  <dc:creator>user</dc:creator>
  <cp:lastModifiedBy>user</cp:lastModifiedBy>
  <cp:revision>8</cp:revision>
  <dcterms:created xsi:type="dcterms:W3CDTF">2014-11-21T10:17:04Z</dcterms:created>
  <dcterms:modified xsi:type="dcterms:W3CDTF">2014-11-21T11:45:57Z</dcterms:modified>
</cp:coreProperties>
</file>